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3" r:id="rId4"/>
  </p:sldMasterIdLst>
  <p:notesMasterIdLst>
    <p:notesMasterId r:id="rId26"/>
  </p:notesMasterIdLst>
  <p:sldIdLst>
    <p:sldId id="256" r:id="rId5"/>
    <p:sldId id="2147480242" r:id="rId6"/>
    <p:sldId id="263" r:id="rId7"/>
    <p:sldId id="269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85" r:id="rId17"/>
    <p:sldId id="287" r:id="rId18"/>
    <p:sldId id="362" r:id="rId19"/>
    <p:sldId id="364" r:id="rId20"/>
    <p:sldId id="365" r:id="rId21"/>
    <p:sldId id="368" r:id="rId22"/>
    <p:sldId id="2147480238" r:id="rId23"/>
    <p:sldId id="2147480239" r:id="rId24"/>
    <p:sldId id="2147480244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Roboto Mono" panose="00000009000000000000" pitchFamily="49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Black" panose="020B0A02040204020203" pitchFamily="34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2CAA582E-CA79-4560-9DD9-B84D76558036}">
          <p14:sldIdLst>
            <p14:sldId id="256"/>
            <p14:sldId id="2147480242"/>
          </p14:sldIdLst>
        </p14:section>
        <p14:section name="What does Copilot Do?" id="{828D1236-DE3D-44CA-9C17-2D68D65A907F}">
          <p14:sldIdLst>
            <p14:sldId id="263"/>
            <p14:sldId id="269"/>
            <p14:sldId id="264"/>
            <p14:sldId id="265"/>
            <p14:sldId id="266"/>
            <p14:sldId id="267"/>
          </p14:sldIdLst>
        </p14:section>
        <p14:section name="How does Copilot work?" id="{6B0223DA-7C74-488F-9263-C4794245FCA4}">
          <p14:sldIdLst>
            <p14:sldId id="270"/>
            <p14:sldId id="271"/>
            <p14:sldId id="272"/>
            <p14:sldId id="273"/>
          </p14:sldIdLst>
        </p14:section>
        <p14:section name="What value does it represent?" id="{475056E3-030B-448D-9EE2-06E1B594450F}">
          <p14:sldIdLst>
            <p14:sldId id="285"/>
            <p14:sldId id="287"/>
          </p14:sldIdLst>
        </p14:section>
        <p14:section name="Copilot X" id="{40D0F06D-3691-4B59-BCF1-F989E36D3250}">
          <p14:sldIdLst>
            <p14:sldId id="362"/>
            <p14:sldId id="364"/>
            <p14:sldId id="365"/>
          </p14:sldIdLst>
        </p14:section>
        <p14:section name="Wrap up" id="{BEE876A2-5D53-49A0-98C8-FD79F844B54F}">
          <p14:sldIdLst>
            <p14:sldId id="368"/>
            <p14:sldId id="2147480238"/>
            <p14:sldId id="2147480239"/>
          </p14:sldIdLst>
        </p14:section>
        <p14:section name="The Competition" id="{B210DD67-33F0-4CEA-AAB5-401D7DB00D63}">
          <p14:sldIdLst>
            <p14:sldId id="21474802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39217-97AC-4269-97E4-286FCFA0975F}" v="121" dt="2023-03-10T06:38:51.995"/>
  </p1510:revLst>
</p1510:revInfo>
</file>

<file path=ppt/tableStyles.xml><?xml version="1.0" encoding="utf-8"?>
<a:tblStyleLst xmlns:a="http://schemas.openxmlformats.org/drawingml/2006/main" def="{92B6BD5B-3B84-435F-AE10-348FDE1991B0}">
  <a:tblStyle styleId="{92B6BD5B-3B84-435F-AE10-348FDE1991B0}" styleName="Table_0"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68816" autoAdjust="0"/>
  </p:normalViewPr>
  <p:slideViewPr>
    <p:cSldViewPr snapToGrid="0">
      <p:cViewPr varScale="1">
        <p:scale>
          <a:sx n="104" d="100"/>
          <a:sy n="104" d="100"/>
        </p:scale>
        <p:origin x="18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 Xue" userId="bd8dcf72-dbd1-4211-bd4a-fb6555b86347" providerId="ADAL" clId="{F3139217-97AC-4269-97E4-286FCFA0975F}"/>
    <pc:docChg chg="undo redo custSel delSld modSld sldOrd addMainMaster delMainMaster modMainMaster modSection">
      <pc:chgData name="Feng Xue" userId="bd8dcf72-dbd1-4211-bd4a-fb6555b86347" providerId="ADAL" clId="{F3139217-97AC-4269-97E4-286FCFA0975F}" dt="2023-03-10T06:40:18.678" v="1147" actId="478"/>
      <pc:docMkLst>
        <pc:docMk/>
      </pc:docMkLst>
      <pc:sldChg chg="addSp delSp modSp mod modTransition modNotesTx">
        <pc:chgData name="Feng Xue" userId="bd8dcf72-dbd1-4211-bd4a-fb6555b86347" providerId="ADAL" clId="{F3139217-97AC-4269-97E4-286FCFA0975F}" dt="2023-03-10T06:40:18.678" v="1147" actId="478"/>
        <pc:sldMkLst>
          <pc:docMk/>
          <pc:sldMk cId="0" sldId="256"/>
        </pc:sldMkLst>
        <pc:spChg chg="add mod">
          <ac:chgData name="Feng Xue" userId="bd8dcf72-dbd1-4211-bd4a-fb6555b86347" providerId="ADAL" clId="{F3139217-97AC-4269-97E4-286FCFA0975F}" dt="2023-03-09T03:22:10.446" v="613" actId="1037"/>
          <ac:spMkLst>
            <pc:docMk/>
            <pc:sldMk cId="0" sldId="256"/>
            <ac:spMk id="2" creationId="{7BFC8A15-CEE4-79C8-D221-31483D77EC4A}"/>
          </ac:spMkLst>
        </pc:spChg>
        <pc:spChg chg="add del mod">
          <ac:chgData name="Feng Xue" userId="bd8dcf72-dbd1-4211-bd4a-fb6555b86347" providerId="ADAL" clId="{F3139217-97AC-4269-97E4-286FCFA0975F}" dt="2023-03-09T01:10:21.778" v="188" actId="478"/>
          <ac:spMkLst>
            <pc:docMk/>
            <pc:sldMk cId="0" sldId="256"/>
            <ac:spMk id="3" creationId="{868C2EB4-738D-C449-7D0E-9DB022AAAD9F}"/>
          </ac:spMkLst>
        </pc:spChg>
        <pc:spChg chg="add del mod">
          <ac:chgData name="Feng Xue" userId="bd8dcf72-dbd1-4211-bd4a-fb6555b86347" providerId="ADAL" clId="{F3139217-97AC-4269-97E4-286FCFA0975F}" dt="2023-03-10T06:40:18.678" v="1147" actId="478"/>
          <ac:spMkLst>
            <pc:docMk/>
            <pc:sldMk cId="0" sldId="256"/>
            <ac:spMk id="4" creationId="{2D40ADC0-D105-09C1-DE07-F7BCFAC3F803}"/>
          </ac:spMkLst>
        </pc:spChg>
        <pc:spChg chg="mod">
          <ac:chgData name="Feng Xue" userId="bd8dcf72-dbd1-4211-bd4a-fb6555b86347" providerId="ADAL" clId="{F3139217-97AC-4269-97E4-286FCFA0975F}" dt="2023-03-09T01:09:40.965" v="186" actId="1076"/>
          <ac:spMkLst>
            <pc:docMk/>
            <pc:sldMk cId="0" sldId="256"/>
            <ac:spMk id="2797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2:41:43.391" v="38" actId="47"/>
        <pc:sldMkLst>
          <pc:docMk/>
          <pc:sldMk cId="0" sldId="257"/>
        </pc:sldMkLst>
      </pc:sldChg>
      <pc:sldChg chg="del">
        <pc:chgData name="Feng Xue" userId="bd8dcf72-dbd1-4211-bd4a-fb6555b86347" providerId="ADAL" clId="{F3139217-97AC-4269-97E4-286FCFA0975F}" dt="2023-03-08T12:41:49.557" v="39" actId="47"/>
        <pc:sldMkLst>
          <pc:docMk/>
          <pc:sldMk cId="0" sldId="261"/>
        </pc:sldMkLst>
      </pc:sldChg>
      <pc:sldChg chg="del">
        <pc:chgData name="Feng Xue" userId="bd8dcf72-dbd1-4211-bd4a-fb6555b86347" providerId="ADAL" clId="{F3139217-97AC-4269-97E4-286FCFA0975F}" dt="2023-03-08T12:42:18.477" v="40" actId="47"/>
        <pc:sldMkLst>
          <pc:docMk/>
          <pc:sldMk cId="0" sldId="262"/>
        </pc:sldMkLst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63"/>
        </pc:sldMkLst>
        <pc:spChg chg="mod">
          <ac:chgData name="Feng Xue" userId="bd8dcf72-dbd1-4211-bd4a-fb6555b86347" providerId="ADAL" clId="{F3139217-97AC-4269-97E4-286FCFA0975F}" dt="2023-03-09T03:20:29.803" v="611" actId="6549"/>
          <ac:spMkLst>
            <pc:docMk/>
            <pc:sldMk cId="0" sldId="263"/>
            <ac:spMk id="2869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64"/>
        </pc:sldMkLst>
        <pc:spChg chg="mod">
          <ac:chgData name="Feng Xue" userId="bd8dcf72-dbd1-4211-bd4a-fb6555b86347" providerId="ADAL" clId="{F3139217-97AC-4269-97E4-286FCFA0975F}" dt="2023-03-08T13:13:45.615" v="100" actId="14100"/>
          <ac:spMkLst>
            <pc:docMk/>
            <pc:sldMk cId="0" sldId="264"/>
            <ac:spMk id="287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3:27.529" v="98" actId="20577"/>
          <ac:spMkLst>
            <pc:docMk/>
            <pc:sldMk cId="0" sldId="264"/>
            <ac:spMk id="287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3:05.232" v="92" actId="6549"/>
          <ac:spMkLst>
            <pc:docMk/>
            <pc:sldMk cId="0" sldId="264"/>
            <ac:spMk id="2876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5"/>
        </pc:sldMkLst>
        <pc:spChg chg="add mod">
          <ac:chgData name="Feng Xue" userId="bd8dcf72-dbd1-4211-bd4a-fb6555b86347" providerId="ADAL" clId="{F3139217-97AC-4269-97E4-286FCFA0975F}" dt="2023-03-08T13:13:58.720" v="102"/>
          <ac:spMkLst>
            <pc:docMk/>
            <pc:sldMk cId="0" sldId="265"/>
            <ac:spMk id="2" creationId="{50850FC5-170C-6323-F20C-60F1581F80EA}"/>
          </ac:spMkLst>
        </pc:spChg>
        <pc:spChg chg="del">
          <ac:chgData name="Feng Xue" userId="bd8dcf72-dbd1-4211-bd4a-fb6555b86347" providerId="ADAL" clId="{F3139217-97AC-4269-97E4-286FCFA0975F}" dt="2023-03-08T13:13:58.013" v="101" actId="478"/>
          <ac:spMkLst>
            <pc:docMk/>
            <pc:sldMk cId="0" sldId="265"/>
            <ac:spMk id="2882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4:13.692" v="108" actId="6549"/>
          <ac:spMkLst>
            <pc:docMk/>
            <pc:sldMk cId="0" sldId="265"/>
            <ac:spMk id="2883" creationId="{00000000-0000-0000-0000-000000000000}"/>
          </ac:spMkLst>
        </pc:spChg>
      </pc:sldChg>
      <pc:sldChg chg="addSp delSp 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6"/>
        </pc:sldMkLst>
        <pc:spChg chg="add mod">
          <ac:chgData name="Feng Xue" userId="bd8dcf72-dbd1-4211-bd4a-fb6555b86347" providerId="ADAL" clId="{F3139217-97AC-4269-97E4-286FCFA0975F}" dt="2023-03-08T13:14:01.629" v="104"/>
          <ac:spMkLst>
            <pc:docMk/>
            <pc:sldMk cId="0" sldId="266"/>
            <ac:spMk id="2" creationId="{C123AF96-53F5-1886-3003-3E9CB8420C98}"/>
          </ac:spMkLst>
        </pc:spChg>
        <pc:spChg chg="del">
          <ac:chgData name="Feng Xue" userId="bd8dcf72-dbd1-4211-bd4a-fb6555b86347" providerId="ADAL" clId="{F3139217-97AC-4269-97E4-286FCFA0975F}" dt="2023-03-08T13:14:01.041" v="103" actId="478"/>
          <ac:spMkLst>
            <pc:docMk/>
            <pc:sldMk cId="0" sldId="266"/>
            <ac:spMk id="288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4:38.243" v="118" actId="6549"/>
          <ac:spMkLst>
            <pc:docMk/>
            <pc:sldMk cId="0" sldId="266"/>
            <ac:spMk id="2890" creationId="{00000000-0000-0000-0000-000000000000}"/>
          </ac:spMkLst>
        </pc:spChg>
      </pc:sldChg>
      <pc:sldChg chg="addSp delSp 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7"/>
        </pc:sldMkLst>
        <pc:spChg chg="add mod">
          <ac:chgData name="Feng Xue" userId="bd8dcf72-dbd1-4211-bd4a-fb6555b86347" providerId="ADAL" clId="{F3139217-97AC-4269-97E4-286FCFA0975F}" dt="2023-03-08T13:14:04.090" v="106"/>
          <ac:spMkLst>
            <pc:docMk/>
            <pc:sldMk cId="0" sldId="267"/>
            <ac:spMk id="2" creationId="{726D5985-A6B7-992D-4A5E-CEE8CA5FB66E}"/>
          </ac:spMkLst>
        </pc:spChg>
        <pc:spChg chg="del">
          <ac:chgData name="Feng Xue" userId="bd8dcf72-dbd1-4211-bd4a-fb6555b86347" providerId="ADAL" clId="{F3139217-97AC-4269-97E4-286FCFA0975F}" dt="2023-03-08T13:14:03.554" v="105" actId="478"/>
          <ac:spMkLst>
            <pc:docMk/>
            <pc:sldMk cId="0" sldId="267"/>
            <ac:spMk id="289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14.129" v="132" actId="20577"/>
          <ac:spMkLst>
            <pc:docMk/>
            <pc:sldMk cId="0" sldId="267"/>
            <ac:spMk id="2897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0:54.121" v="42" actId="47"/>
        <pc:sldMkLst>
          <pc:docMk/>
          <pc:sldMk cId="0" sldId="268"/>
        </pc:sldMkLst>
      </pc:sldChg>
      <pc:sldChg chg="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9"/>
        </pc:sldMkLst>
        <pc:spChg chg="mod">
          <ac:chgData name="Feng Xue" userId="bd8dcf72-dbd1-4211-bd4a-fb6555b86347" providerId="ADAL" clId="{F3139217-97AC-4269-97E4-286FCFA0975F}" dt="2023-03-08T13:15:40.064" v="138" actId="120"/>
          <ac:spMkLst>
            <pc:docMk/>
            <pc:sldMk cId="0" sldId="269"/>
            <ac:spMk id="292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55.062" v="145" actId="122"/>
          <ac:spMkLst>
            <pc:docMk/>
            <pc:sldMk cId="0" sldId="269"/>
            <ac:spMk id="292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47.585" v="143" actId="20577"/>
          <ac:spMkLst>
            <pc:docMk/>
            <pc:sldMk cId="0" sldId="269"/>
            <ac:spMk id="2922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6:02.969" v="148" actId="122"/>
          <ac:spMkLst>
            <pc:docMk/>
            <pc:sldMk cId="0" sldId="269"/>
            <ac:spMk id="2923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8T13:16:14.038" v="150" actId="1076"/>
          <ac:picMkLst>
            <pc:docMk/>
            <pc:sldMk cId="0" sldId="269"/>
            <ac:picMk id="2919" creationId="{00000000-0000-0000-0000-000000000000}"/>
          </ac:picMkLst>
        </pc:pic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0"/>
        </pc:sldMkLst>
        <pc:spChg chg="mod">
          <ac:chgData name="Feng Xue" userId="bd8dcf72-dbd1-4211-bd4a-fb6555b86347" providerId="ADAL" clId="{F3139217-97AC-4269-97E4-286FCFA0975F}" dt="2023-03-08T13:17:01.657" v="158"/>
          <ac:spMkLst>
            <pc:docMk/>
            <pc:sldMk cId="0" sldId="270"/>
            <ac:spMk id="2929" creationId="{00000000-0000-0000-0000-000000000000}"/>
          </ac:spMkLst>
        </pc:spChg>
      </pc:sldChg>
      <pc:sldChg chg="modSp mod modTransition modNotesTx">
        <pc:chgData name="Feng Xue" userId="bd8dcf72-dbd1-4211-bd4a-fb6555b86347" providerId="ADAL" clId="{F3139217-97AC-4269-97E4-286FCFA0975F}" dt="2023-03-10T04:59:04.585" v="873" actId="20577"/>
        <pc:sldMkLst>
          <pc:docMk/>
          <pc:sldMk cId="0" sldId="271"/>
        </pc:sldMkLst>
        <pc:spChg chg="mod">
          <ac:chgData name="Feng Xue" userId="bd8dcf72-dbd1-4211-bd4a-fb6555b86347" providerId="ADAL" clId="{F3139217-97AC-4269-97E4-286FCFA0975F}" dt="2023-03-08T13:17:38.181" v="165" actId="14100"/>
          <ac:spMkLst>
            <pc:docMk/>
            <pc:sldMk cId="0" sldId="271"/>
            <ac:spMk id="293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7:54.563" v="170" actId="14100"/>
          <ac:spMkLst>
            <pc:docMk/>
            <pc:sldMk cId="0" sldId="271"/>
            <ac:spMk id="2936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72"/>
        </pc:sldMkLst>
        <pc:spChg chg="add mod">
          <ac:chgData name="Feng Xue" userId="bd8dcf72-dbd1-4211-bd4a-fb6555b86347" providerId="ADAL" clId="{F3139217-97AC-4269-97E4-286FCFA0975F}" dt="2023-03-08T13:17:41.387" v="167"/>
          <ac:spMkLst>
            <pc:docMk/>
            <pc:sldMk cId="0" sldId="272"/>
            <ac:spMk id="2" creationId="{148E15A1-B0B4-C3CF-E81F-05283AD7463C}"/>
          </ac:spMkLst>
        </pc:spChg>
        <pc:spChg chg="add del mod">
          <ac:chgData name="Feng Xue" userId="bd8dcf72-dbd1-4211-bd4a-fb6555b86347" providerId="ADAL" clId="{F3139217-97AC-4269-97E4-286FCFA0975F}" dt="2023-03-08T13:18:06.491" v="173" actId="478"/>
          <ac:spMkLst>
            <pc:docMk/>
            <pc:sldMk cId="0" sldId="272"/>
            <ac:spMk id="4" creationId="{E8A5B66D-C9F3-DBDA-696D-1C19838FD1B2}"/>
          </ac:spMkLst>
        </pc:spChg>
        <pc:spChg chg="add mod">
          <ac:chgData name="Feng Xue" userId="bd8dcf72-dbd1-4211-bd4a-fb6555b86347" providerId="ADAL" clId="{F3139217-97AC-4269-97E4-286FCFA0975F}" dt="2023-03-08T13:18:04.256" v="172"/>
          <ac:spMkLst>
            <pc:docMk/>
            <pc:sldMk cId="0" sldId="272"/>
            <ac:spMk id="5" creationId="{33ADF544-A2C4-6AE9-F142-7316714BFA5E}"/>
          </ac:spMkLst>
        </pc:spChg>
        <pc:spChg chg="del">
          <ac:chgData name="Feng Xue" userId="bd8dcf72-dbd1-4211-bd4a-fb6555b86347" providerId="ADAL" clId="{F3139217-97AC-4269-97E4-286FCFA0975F}" dt="2023-03-08T13:17:40.970" v="166" actId="478"/>
          <ac:spMkLst>
            <pc:docMk/>
            <pc:sldMk cId="0" sldId="272"/>
            <ac:spMk id="294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8:03.145" v="171" actId="478"/>
          <ac:spMkLst>
            <pc:docMk/>
            <pc:sldMk cId="0" sldId="272"/>
            <ac:spMk id="294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8:11.013" v="174" actId="6549"/>
          <ac:spMkLst>
            <pc:docMk/>
            <pc:sldMk cId="0" sldId="272"/>
            <ac:spMk id="2948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9T02:14:04.430" v="199" actId="1076"/>
          <ac:picMkLst>
            <pc:docMk/>
            <pc:sldMk cId="0" sldId="272"/>
            <ac:picMk id="2944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73"/>
        </pc:sldMkLst>
        <pc:spChg chg="add mod">
          <ac:chgData name="Feng Xue" userId="bd8dcf72-dbd1-4211-bd4a-fb6555b86347" providerId="ADAL" clId="{F3139217-97AC-4269-97E4-286FCFA0975F}" dt="2023-03-08T13:17:43.590" v="169"/>
          <ac:spMkLst>
            <pc:docMk/>
            <pc:sldMk cId="0" sldId="273"/>
            <ac:spMk id="2" creationId="{082E145E-9A05-0444-865A-99418FD68A1F}"/>
          </ac:spMkLst>
        </pc:spChg>
        <pc:spChg chg="add del mod">
          <ac:chgData name="Feng Xue" userId="bd8dcf72-dbd1-4211-bd4a-fb6555b86347" providerId="ADAL" clId="{F3139217-97AC-4269-97E4-286FCFA0975F}" dt="2023-03-08T13:18:21.335" v="178" actId="478"/>
          <ac:spMkLst>
            <pc:docMk/>
            <pc:sldMk cId="0" sldId="273"/>
            <ac:spMk id="4" creationId="{B838727B-D73D-6B7E-976B-6F3D8BB2D20D}"/>
          </ac:spMkLst>
        </pc:spChg>
        <pc:spChg chg="add del mod">
          <ac:chgData name="Feng Xue" userId="bd8dcf72-dbd1-4211-bd4a-fb6555b86347" providerId="ADAL" clId="{F3139217-97AC-4269-97E4-286FCFA0975F}" dt="2023-03-08T13:18:18.679" v="177" actId="478"/>
          <ac:spMkLst>
            <pc:docMk/>
            <pc:sldMk cId="0" sldId="273"/>
            <ac:spMk id="6" creationId="{792574A7-3A59-201B-836C-03BD7980C50D}"/>
          </ac:spMkLst>
        </pc:spChg>
        <pc:spChg chg="add mod">
          <ac:chgData name="Feng Xue" userId="bd8dcf72-dbd1-4211-bd4a-fb6555b86347" providerId="ADAL" clId="{F3139217-97AC-4269-97E4-286FCFA0975F}" dt="2023-03-08T13:18:16.748" v="176"/>
          <ac:spMkLst>
            <pc:docMk/>
            <pc:sldMk cId="0" sldId="273"/>
            <ac:spMk id="7" creationId="{18D9DD72-5941-DA08-C5B4-281572DE187F}"/>
          </ac:spMkLst>
        </pc:spChg>
        <pc:spChg chg="add mod">
          <ac:chgData name="Feng Xue" userId="bd8dcf72-dbd1-4211-bd4a-fb6555b86347" providerId="ADAL" clId="{F3139217-97AC-4269-97E4-286FCFA0975F}" dt="2023-03-08T13:18:16.748" v="176"/>
          <ac:spMkLst>
            <pc:docMk/>
            <pc:sldMk cId="0" sldId="273"/>
            <ac:spMk id="8" creationId="{0E23A6F4-C55D-D345-5F40-4B2DB090737B}"/>
          </ac:spMkLst>
        </pc:spChg>
        <pc:spChg chg="del">
          <ac:chgData name="Feng Xue" userId="bd8dcf72-dbd1-4211-bd4a-fb6555b86347" providerId="ADAL" clId="{F3139217-97AC-4269-97E4-286FCFA0975F}" dt="2023-03-08T13:18:15.759" v="175" actId="478"/>
          <ac:spMkLst>
            <pc:docMk/>
            <pc:sldMk cId="0" sldId="273"/>
            <ac:spMk id="295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7:42.938" v="168" actId="478"/>
          <ac:spMkLst>
            <pc:docMk/>
            <pc:sldMk cId="0" sldId="273"/>
            <ac:spMk id="2959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8:15.759" v="175" actId="478"/>
          <ac:spMkLst>
            <pc:docMk/>
            <pc:sldMk cId="0" sldId="273"/>
            <ac:spMk id="296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8:29.931" v="180" actId="6549"/>
          <ac:spMkLst>
            <pc:docMk/>
            <pc:sldMk cId="0" sldId="273"/>
            <ac:spMk id="2962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4"/>
        </pc:sldMkLst>
        <pc:spChg chg="mod">
          <ac:chgData name="Feng Xue" userId="bd8dcf72-dbd1-4211-bd4a-fb6555b86347" providerId="ADAL" clId="{F3139217-97AC-4269-97E4-286FCFA0975F}" dt="2023-03-09T02:14:48.394" v="205" actId="20577"/>
          <ac:spMkLst>
            <pc:docMk/>
            <pc:sldMk cId="0" sldId="274"/>
            <ac:spMk id="2970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5"/>
        </pc:sldMkLst>
        <pc:spChg chg="add mod">
          <ac:chgData name="Feng Xue" userId="bd8dcf72-dbd1-4211-bd4a-fb6555b86347" providerId="ADAL" clId="{F3139217-97AC-4269-97E4-286FCFA0975F}" dt="2023-03-09T02:15:46.254" v="222" actId="14100"/>
          <ac:spMkLst>
            <pc:docMk/>
            <pc:sldMk cId="0" sldId="275"/>
            <ac:spMk id="3" creationId="{EF30B609-CB6C-D606-2171-AD01FEF4818F}"/>
          </ac:spMkLst>
        </pc:spChg>
        <pc:spChg chg="mod">
          <ac:chgData name="Feng Xue" userId="bd8dcf72-dbd1-4211-bd4a-fb6555b86347" providerId="ADAL" clId="{F3139217-97AC-4269-97E4-286FCFA0975F}" dt="2023-03-09T02:16:03.630" v="229" actId="6549"/>
          <ac:spMkLst>
            <pc:docMk/>
            <pc:sldMk cId="0" sldId="275"/>
            <ac:spMk id="297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6:32.834" v="242" actId="6549"/>
          <ac:spMkLst>
            <pc:docMk/>
            <pc:sldMk cId="0" sldId="275"/>
            <ac:spMk id="2976" creationId="{00000000-0000-0000-0000-000000000000}"/>
          </ac:spMkLst>
        </pc:spChg>
        <pc:spChg chg="del mod">
          <ac:chgData name="Feng Xue" userId="bd8dcf72-dbd1-4211-bd4a-fb6555b86347" providerId="ADAL" clId="{F3139217-97AC-4269-97E4-286FCFA0975F}" dt="2023-03-09T02:15:24.343" v="216" actId="478"/>
          <ac:spMkLst>
            <pc:docMk/>
            <pc:sldMk cId="0" sldId="275"/>
            <ac:spMk id="2977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6"/>
        </pc:sldMkLst>
        <pc:spChg chg="add mod">
          <ac:chgData name="Feng Xue" userId="bd8dcf72-dbd1-4211-bd4a-fb6555b86347" providerId="ADAL" clId="{F3139217-97AC-4269-97E4-286FCFA0975F}" dt="2023-03-09T02:15:51.220" v="224"/>
          <ac:spMkLst>
            <pc:docMk/>
            <pc:sldMk cId="0" sldId="276"/>
            <ac:spMk id="2" creationId="{0F6F54A2-41F3-84FA-C38F-7BB4F5BF1409}"/>
          </ac:spMkLst>
        </pc:spChg>
        <pc:spChg chg="mod">
          <ac:chgData name="Feng Xue" userId="bd8dcf72-dbd1-4211-bd4a-fb6555b86347" providerId="ADAL" clId="{F3139217-97AC-4269-97E4-286FCFA0975F}" dt="2023-03-09T02:17:40.608" v="257" actId="6549"/>
          <ac:spMkLst>
            <pc:docMk/>
            <pc:sldMk cId="0" sldId="276"/>
            <ac:spMk id="298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7:07.866" v="255" actId="6549"/>
          <ac:spMkLst>
            <pc:docMk/>
            <pc:sldMk cId="0" sldId="276"/>
            <ac:spMk id="298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0.646" v="223" actId="478"/>
          <ac:spMkLst>
            <pc:docMk/>
            <pc:sldMk cId="0" sldId="276"/>
            <ac:spMk id="2985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24:43.684" v="1016" actId="20577"/>
        <pc:sldMkLst>
          <pc:docMk/>
          <pc:sldMk cId="0" sldId="277"/>
        </pc:sldMkLst>
        <pc:spChg chg="add mod">
          <ac:chgData name="Feng Xue" userId="bd8dcf72-dbd1-4211-bd4a-fb6555b86347" providerId="ADAL" clId="{F3139217-97AC-4269-97E4-286FCFA0975F}" dt="2023-03-09T02:15:52.963" v="226"/>
          <ac:spMkLst>
            <pc:docMk/>
            <pc:sldMk cId="0" sldId="277"/>
            <ac:spMk id="2" creationId="{F5A09BF5-56B8-14C6-BA8C-63043B7D3532}"/>
          </ac:spMkLst>
        </pc:spChg>
        <pc:spChg chg="mod">
          <ac:chgData name="Feng Xue" userId="bd8dcf72-dbd1-4211-bd4a-fb6555b86347" providerId="ADAL" clId="{F3139217-97AC-4269-97E4-286FCFA0975F}" dt="2023-03-09T02:19:05.050" v="258" actId="6549"/>
          <ac:spMkLst>
            <pc:docMk/>
            <pc:sldMk cId="0" sldId="277"/>
            <ac:spMk id="299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9:41.032" v="288" actId="20577"/>
          <ac:spMkLst>
            <pc:docMk/>
            <pc:sldMk cId="0" sldId="277"/>
            <ac:spMk id="299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2.514" v="225" actId="478"/>
          <ac:spMkLst>
            <pc:docMk/>
            <pc:sldMk cId="0" sldId="277"/>
            <ac:spMk id="2996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8"/>
        </pc:sldMkLst>
        <pc:spChg chg="add mod">
          <ac:chgData name="Feng Xue" userId="bd8dcf72-dbd1-4211-bd4a-fb6555b86347" providerId="ADAL" clId="{F3139217-97AC-4269-97E4-286FCFA0975F}" dt="2023-03-09T02:15:54.638" v="228"/>
          <ac:spMkLst>
            <pc:docMk/>
            <pc:sldMk cId="0" sldId="278"/>
            <ac:spMk id="2" creationId="{6EBD862C-0538-DFB8-28F2-F79C7E756C67}"/>
          </ac:spMkLst>
        </pc:spChg>
        <pc:spChg chg="mod">
          <ac:chgData name="Feng Xue" userId="bd8dcf72-dbd1-4211-bd4a-fb6555b86347" providerId="ADAL" clId="{F3139217-97AC-4269-97E4-286FCFA0975F}" dt="2023-03-09T02:20:12.658" v="292"/>
          <ac:spMkLst>
            <pc:docMk/>
            <pc:sldMk cId="0" sldId="278"/>
            <ac:spMk id="300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0:25.776" v="294" actId="6549"/>
          <ac:spMkLst>
            <pc:docMk/>
            <pc:sldMk cId="0" sldId="278"/>
            <ac:spMk id="3002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4.170" v="227" actId="478"/>
          <ac:spMkLst>
            <pc:docMk/>
            <pc:sldMk cId="0" sldId="278"/>
            <ac:spMk id="3003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10T06:38:54.065" v="1144" actId="20577"/>
        <pc:sldMkLst>
          <pc:docMk/>
          <pc:sldMk cId="0" sldId="279"/>
        </pc:sldMkLst>
        <pc:spChg chg="mod">
          <ac:chgData name="Feng Xue" userId="bd8dcf72-dbd1-4211-bd4a-fb6555b86347" providerId="ADAL" clId="{F3139217-97AC-4269-97E4-286FCFA0975F}" dt="2023-03-09T02:20:49.389" v="295" actId="6549"/>
          <ac:spMkLst>
            <pc:docMk/>
            <pc:sldMk cId="0" sldId="279"/>
            <ac:spMk id="300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10T06:38:54.065" v="1144" actId="20577"/>
          <ac:spMkLst>
            <pc:docMk/>
            <pc:sldMk cId="0" sldId="279"/>
            <ac:spMk id="3010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24:50.279" v="1018"/>
        <pc:sldMkLst>
          <pc:docMk/>
          <pc:sldMk cId="0" sldId="280"/>
        </pc:sldMkLst>
        <pc:spChg chg="add mod">
          <ac:chgData name="Feng Xue" userId="bd8dcf72-dbd1-4211-bd4a-fb6555b86347" providerId="ADAL" clId="{F3139217-97AC-4269-97E4-286FCFA0975F}" dt="2023-03-09T02:26:55.027" v="305" actId="1076"/>
          <ac:spMkLst>
            <pc:docMk/>
            <pc:sldMk cId="0" sldId="280"/>
            <ac:spMk id="3" creationId="{063B768C-F613-2E2C-2659-5CB18DA8F85E}"/>
          </ac:spMkLst>
        </pc:spChg>
        <pc:spChg chg="mod">
          <ac:chgData name="Feng Xue" userId="bd8dcf72-dbd1-4211-bd4a-fb6555b86347" providerId="ADAL" clId="{F3139217-97AC-4269-97E4-286FCFA0975F}" dt="2023-03-09T02:27:22.128" v="314"/>
          <ac:spMkLst>
            <pc:docMk/>
            <pc:sldMk cId="0" sldId="280"/>
            <ac:spMk id="301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7:39.129" v="316" actId="6549"/>
          <ac:spMkLst>
            <pc:docMk/>
            <pc:sldMk cId="0" sldId="280"/>
            <ac:spMk id="301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6:35.135" v="298" actId="478"/>
          <ac:spMkLst>
            <pc:docMk/>
            <pc:sldMk cId="0" sldId="280"/>
            <ac:spMk id="3018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6:36.628" v="299" actId="478"/>
          <ac:spMkLst>
            <pc:docMk/>
            <pc:sldMk cId="0" sldId="280"/>
            <ac:spMk id="3019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35:16.308" v="1138" actId="1076"/>
        <pc:sldMkLst>
          <pc:docMk/>
          <pc:sldMk cId="0" sldId="281"/>
        </pc:sldMkLst>
        <pc:spChg chg="add mod">
          <ac:chgData name="Feng Xue" userId="bd8dcf72-dbd1-4211-bd4a-fb6555b86347" providerId="ADAL" clId="{F3139217-97AC-4269-97E4-286FCFA0975F}" dt="2023-03-09T02:27:02.402" v="309"/>
          <ac:spMkLst>
            <pc:docMk/>
            <pc:sldMk cId="0" sldId="281"/>
            <ac:spMk id="2" creationId="{ADD2C20C-80D9-3CDA-05B1-33E28F5EA343}"/>
          </ac:spMkLst>
        </pc:spChg>
        <pc:spChg chg="add mod">
          <ac:chgData name="Feng Xue" userId="bd8dcf72-dbd1-4211-bd4a-fb6555b86347" providerId="ADAL" clId="{F3139217-97AC-4269-97E4-286FCFA0975F}" dt="2023-03-10T05:30:46.816" v="1028" actId="14100"/>
          <ac:spMkLst>
            <pc:docMk/>
            <pc:sldMk cId="0" sldId="281"/>
            <ac:spMk id="6" creationId="{C5D73692-C971-7791-5395-B63821B64458}"/>
          </ac:spMkLst>
        </pc:spChg>
        <pc:spChg chg="mod">
          <ac:chgData name="Feng Xue" userId="bd8dcf72-dbd1-4211-bd4a-fb6555b86347" providerId="ADAL" clId="{F3139217-97AC-4269-97E4-286FCFA0975F}" dt="2023-03-10T05:35:16.308" v="1138" actId="1076"/>
          <ac:spMkLst>
            <pc:docMk/>
            <pc:sldMk cId="0" sldId="281"/>
            <ac:spMk id="302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7:48.345" v="317"/>
          <ac:spMkLst>
            <pc:docMk/>
            <pc:sldMk cId="0" sldId="281"/>
            <ac:spMk id="302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0.111" v="306" actId="478"/>
          <ac:spMkLst>
            <pc:docMk/>
            <pc:sldMk cId="0" sldId="281"/>
            <ac:spMk id="3027" creationId="{00000000-0000-0000-0000-000000000000}"/>
          </ac:spMkLst>
        </pc:spChg>
        <pc:spChg chg="del mod">
          <ac:chgData name="Feng Xue" userId="bd8dcf72-dbd1-4211-bd4a-fb6555b86347" providerId="ADAL" clId="{F3139217-97AC-4269-97E4-286FCFA0975F}" dt="2023-03-09T02:27:01.668" v="308" actId="478"/>
          <ac:spMkLst>
            <pc:docMk/>
            <pc:sldMk cId="0" sldId="281"/>
            <ac:spMk id="3028" creationId="{00000000-0000-0000-0000-000000000000}"/>
          </ac:spMkLst>
        </pc:spChg>
        <pc:picChg chg="add mod modCrop">
          <ac:chgData name="Feng Xue" userId="bd8dcf72-dbd1-4211-bd4a-fb6555b86347" providerId="ADAL" clId="{F3139217-97AC-4269-97E4-286FCFA0975F}" dt="2023-03-10T05:35:04.395" v="1137" actId="14100"/>
          <ac:picMkLst>
            <pc:docMk/>
            <pc:sldMk cId="0" sldId="281"/>
            <ac:picMk id="4" creationId="{BF4C894F-9332-BC2B-F6C4-6F69CB230D59}"/>
          </ac:picMkLst>
        </pc:picChg>
        <pc:picChg chg="del mod">
          <ac:chgData name="Feng Xue" userId="bd8dcf72-dbd1-4211-bd4a-fb6555b86347" providerId="ADAL" clId="{F3139217-97AC-4269-97E4-286FCFA0975F}" dt="2023-03-10T05:33:38.267" v="1132" actId="478"/>
          <ac:picMkLst>
            <pc:docMk/>
            <pc:sldMk cId="0" sldId="281"/>
            <ac:picMk id="3026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2"/>
        </pc:sldMkLst>
        <pc:spChg chg="add mod">
          <ac:chgData name="Feng Xue" userId="bd8dcf72-dbd1-4211-bd4a-fb6555b86347" providerId="ADAL" clId="{F3139217-97AC-4269-97E4-286FCFA0975F}" dt="2023-03-09T02:27:04.992" v="311"/>
          <ac:spMkLst>
            <pc:docMk/>
            <pc:sldMk cId="0" sldId="282"/>
            <ac:spMk id="2" creationId="{690776D2-9E16-C3D0-E0B3-7B9F85A1433F}"/>
          </ac:spMkLst>
        </pc:spChg>
        <pc:spChg chg="mod">
          <ac:chgData name="Feng Xue" userId="bd8dcf72-dbd1-4211-bd4a-fb6555b86347" providerId="ADAL" clId="{F3139217-97AC-4269-97E4-286FCFA0975F}" dt="2023-03-09T02:28:19.453" v="320" actId="6549"/>
          <ac:spMkLst>
            <pc:docMk/>
            <pc:sldMk cId="0" sldId="282"/>
            <ac:spMk id="303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8:24.787" v="322" actId="6549"/>
          <ac:spMkLst>
            <pc:docMk/>
            <pc:sldMk cId="0" sldId="282"/>
            <ac:spMk id="303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4.368" v="310" actId="478"/>
          <ac:spMkLst>
            <pc:docMk/>
            <pc:sldMk cId="0" sldId="282"/>
            <ac:spMk id="3037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4.368" v="310" actId="478"/>
          <ac:spMkLst>
            <pc:docMk/>
            <pc:sldMk cId="0" sldId="282"/>
            <ac:spMk id="3038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3"/>
        </pc:sldMkLst>
        <pc:spChg chg="add mod">
          <ac:chgData name="Feng Xue" userId="bd8dcf72-dbd1-4211-bd4a-fb6555b86347" providerId="ADAL" clId="{F3139217-97AC-4269-97E4-286FCFA0975F}" dt="2023-03-09T02:27:07.987" v="313"/>
          <ac:spMkLst>
            <pc:docMk/>
            <pc:sldMk cId="0" sldId="283"/>
            <ac:spMk id="2" creationId="{B93027DB-9CD8-A4D2-C95F-7B89F222A99E}"/>
          </ac:spMkLst>
        </pc:spChg>
        <pc:spChg chg="mod">
          <ac:chgData name="Feng Xue" userId="bd8dcf72-dbd1-4211-bd4a-fb6555b86347" providerId="ADAL" clId="{F3139217-97AC-4269-97E4-286FCFA0975F}" dt="2023-03-09T02:31:08.103" v="353" actId="20577"/>
          <ac:spMkLst>
            <pc:docMk/>
            <pc:sldMk cId="0" sldId="283"/>
            <ac:spMk id="304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31:24.748" v="357" actId="14100"/>
          <ac:spMkLst>
            <pc:docMk/>
            <pc:sldMk cId="0" sldId="283"/>
            <ac:spMk id="304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7.255" v="312" actId="478"/>
          <ac:spMkLst>
            <pc:docMk/>
            <pc:sldMk cId="0" sldId="283"/>
            <ac:spMk id="304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7.255" v="312" actId="478"/>
          <ac:spMkLst>
            <pc:docMk/>
            <pc:sldMk cId="0" sldId="283"/>
            <ac:spMk id="3046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9:43.070" v="60" actId="47"/>
        <pc:sldMkLst>
          <pc:docMk/>
          <pc:sldMk cId="0" sldId="284"/>
        </pc:sldMkLst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85"/>
        </pc:sldMkLst>
        <pc:spChg chg="mod">
          <ac:chgData name="Feng Xue" userId="bd8dcf72-dbd1-4211-bd4a-fb6555b86347" providerId="ADAL" clId="{F3139217-97AC-4269-97E4-286FCFA0975F}" dt="2023-03-09T02:52:21.765" v="386"/>
          <ac:spMkLst>
            <pc:docMk/>
            <pc:sldMk cId="0" sldId="285"/>
            <ac:spMk id="3069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7:44.551" v="53" actId="47"/>
        <pc:sldMkLst>
          <pc:docMk/>
          <pc:sldMk cId="0" sldId="286"/>
        </pc:sldMkLst>
      </pc:sldChg>
      <pc:sldChg chg="addSp delSp modSp mod modTransition modNotesTx">
        <pc:chgData name="Feng Xue" userId="bd8dcf72-dbd1-4211-bd4a-fb6555b86347" providerId="ADAL" clId="{F3139217-97AC-4269-97E4-286FCFA0975F}" dt="2023-03-10T04:53:43.397" v="693" actId="20577"/>
        <pc:sldMkLst>
          <pc:docMk/>
          <pc:sldMk cId="0" sldId="287"/>
        </pc:sldMkLst>
        <pc:spChg chg="add del mod">
          <ac:chgData name="Feng Xue" userId="bd8dcf72-dbd1-4211-bd4a-fb6555b86347" providerId="ADAL" clId="{F3139217-97AC-4269-97E4-286FCFA0975F}" dt="2023-03-09T02:58:18.574" v="452" actId="21"/>
          <ac:spMkLst>
            <pc:docMk/>
            <pc:sldMk cId="0" sldId="287"/>
            <ac:spMk id="2" creationId="{34CC26D3-5148-A827-5939-60A136BAADF8}"/>
          </ac:spMkLst>
        </pc:spChg>
        <pc:spChg chg="mod">
          <ac:chgData name="Feng Xue" userId="bd8dcf72-dbd1-4211-bd4a-fb6555b86347" providerId="ADAL" clId="{F3139217-97AC-4269-97E4-286FCFA0975F}" dt="2023-03-09T02:52:55.173" v="396" actId="20577"/>
          <ac:spMkLst>
            <pc:docMk/>
            <pc:sldMk cId="0" sldId="287"/>
            <ac:spMk id="309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02.144" v="397" actId="6549"/>
          <ac:spMkLst>
            <pc:docMk/>
            <pc:sldMk cId="0" sldId="287"/>
            <ac:spMk id="309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26.764" v="413" actId="6549"/>
          <ac:spMkLst>
            <pc:docMk/>
            <pc:sldMk cId="0" sldId="287"/>
            <ac:spMk id="3097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07.255" v="398" actId="6549"/>
          <ac:spMkLst>
            <pc:docMk/>
            <pc:sldMk cId="0" sldId="287"/>
            <ac:spMk id="3098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37.470" v="416" actId="1076"/>
          <ac:spMkLst>
            <pc:docMk/>
            <pc:sldMk cId="0" sldId="287"/>
            <ac:spMk id="309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12.180" v="400" actId="6549"/>
          <ac:spMkLst>
            <pc:docMk/>
            <pc:sldMk cId="0" sldId="287"/>
            <ac:spMk id="310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45.451" v="419" actId="1076"/>
          <ac:spMkLst>
            <pc:docMk/>
            <pc:sldMk cId="0" sldId="287"/>
            <ac:spMk id="3101" creationId="{00000000-0000-0000-0000-000000000000}"/>
          </ac:spMkLst>
        </pc:spChg>
      </pc:sldChg>
      <pc:sldChg chg="del modTransition">
        <pc:chgData name="Feng Xue" userId="bd8dcf72-dbd1-4211-bd4a-fb6555b86347" providerId="ADAL" clId="{F3139217-97AC-4269-97E4-286FCFA0975F}" dt="2023-03-09T02:58:10.432" v="451" actId="47"/>
        <pc:sldMkLst>
          <pc:docMk/>
          <pc:sldMk cId="0" sldId="288"/>
        </pc:sldMkLst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9"/>
        </pc:sldMkLst>
        <pc:spChg chg="add mod">
          <ac:chgData name="Feng Xue" userId="bd8dcf72-dbd1-4211-bd4a-fb6555b86347" providerId="ADAL" clId="{F3139217-97AC-4269-97E4-286FCFA0975F}" dt="2023-03-09T02:58:47.381" v="462" actId="207"/>
          <ac:spMkLst>
            <pc:docMk/>
            <pc:sldMk cId="0" sldId="289"/>
            <ac:spMk id="2" creationId="{5424D3D5-A2DB-E5D3-7FE1-A7C00D393A63}"/>
          </ac:spMkLst>
        </pc:spChg>
        <pc:spChg chg="add mod">
          <ac:chgData name="Feng Xue" userId="bd8dcf72-dbd1-4211-bd4a-fb6555b86347" providerId="ADAL" clId="{F3139217-97AC-4269-97E4-286FCFA0975F}" dt="2023-03-09T03:00:10.008" v="472" actId="14100"/>
          <ac:spMkLst>
            <pc:docMk/>
            <pc:sldMk cId="0" sldId="289"/>
            <ac:spMk id="4" creationId="{BE06EF41-81A1-E028-D491-1DCA9407851C}"/>
          </ac:spMkLst>
        </pc:spChg>
        <pc:spChg chg="mod">
          <ac:chgData name="Feng Xue" userId="bd8dcf72-dbd1-4211-bd4a-fb6555b86347" providerId="ADAL" clId="{F3139217-97AC-4269-97E4-286FCFA0975F}" dt="2023-03-09T03:00:18.242" v="474" actId="6549"/>
          <ac:spMkLst>
            <pc:docMk/>
            <pc:sldMk cId="0" sldId="289"/>
            <ac:spMk id="3130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59:57.333" v="466" actId="478"/>
          <ac:spMkLst>
            <pc:docMk/>
            <pc:sldMk cId="0" sldId="289"/>
            <ac:spMk id="313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00:38.649" v="487" actId="207"/>
          <ac:spMkLst>
            <pc:docMk/>
            <pc:sldMk cId="0" sldId="289"/>
            <ac:spMk id="3133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9T02:58:40.124" v="460" actId="1076"/>
          <ac:picMkLst>
            <pc:docMk/>
            <pc:sldMk cId="0" sldId="289"/>
            <ac:picMk id="3132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0"/>
        </pc:sldMkLst>
        <pc:spChg chg="add del mod">
          <ac:chgData name="Feng Xue" userId="bd8dcf72-dbd1-4211-bd4a-fb6555b86347" providerId="ADAL" clId="{F3139217-97AC-4269-97E4-286FCFA0975F}" dt="2023-03-09T03:01:02.224" v="489" actId="478"/>
          <ac:spMkLst>
            <pc:docMk/>
            <pc:sldMk cId="0" sldId="290"/>
            <ac:spMk id="3" creationId="{A114D221-52A7-80AB-5E18-B7A66AB43CE7}"/>
          </ac:spMkLst>
        </pc:spChg>
        <pc:spChg chg="add del mod">
          <ac:chgData name="Feng Xue" userId="bd8dcf72-dbd1-4211-bd4a-fb6555b86347" providerId="ADAL" clId="{F3139217-97AC-4269-97E4-286FCFA0975F}" dt="2023-03-09T03:01:02.224" v="489" actId="478"/>
          <ac:spMkLst>
            <pc:docMk/>
            <pc:sldMk cId="0" sldId="290"/>
            <ac:spMk id="5" creationId="{FEEB4F9D-C5A5-1F99-0A78-3F8E1E71D788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6" creationId="{A6F9B778-B85E-8192-0054-8F2A8DF6BEBE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7" creationId="{2238C2FC-39E1-F47F-180E-9321618CE9EB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8" creationId="{DE6FAB6D-5A9D-9A76-DB3D-85214E935324}"/>
          </ac:spMkLst>
        </pc:spChg>
        <pc:spChg chg="add mod">
          <ac:chgData name="Feng Xue" userId="bd8dcf72-dbd1-4211-bd4a-fb6555b86347" providerId="ADAL" clId="{F3139217-97AC-4269-97E4-286FCFA0975F}" dt="2023-03-09T03:02:36.636" v="508" actId="1076"/>
          <ac:spMkLst>
            <pc:docMk/>
            <pc:sldMk cId="0" sldId="290"/>
            <ac:spMk id="10" creationId="{39B87AF0-658D-E8DB-A74C-6848F81A936F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38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39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40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91"/>
        </pc:sldMkLst>
        <pc:spChg chg="add del mod">
          <ac:chgData name="Feng Xue" userId="bd8dcf72-dbd1-4211-bd4a-fb6555b86347" providerId="ADAL" clId="{F3139217-97AC-4269-97E4-286FCFA0975F}" dt="2023-03-09T03:03:21.385" v="518" actId="478"/>
          <ac:spMkLst>
            <pc:docMk/>
            <pc:sldMk cId="0" sldId="291"/>
            <ac:spMk id="3" creationId="{3D5A803A-E5B9-CE7C-FE7A-CFAD4867FA33}"/>
          </ac:spMkLst>
        </pc:spChg>
        <pc:spChg chg="mod">
          <ac:chgData name="Feng Xue" userId="bd8dcf72-dbd1-4211-bd4a-fb6555b86347" providerId="ADAL" clId="{F3139217-97AC-4269-97E4-286FCFA0975F}" dt="2023-03-09T03:03:16.746" v="516" actId="20577"/>
          <ac:spMkLst>
            <pc:docMk/>
            <pc:sldMk cId="0" sldId="291"/>
            <ac:spMk id="314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3:19.862" v="517" actId="478"/>
          <ac:spMkLst>
            <pc:docMk/>
            <pc:sldMk cId="0" sldId="291"/>
            <ac:spMk id="3147" creationId="{00000000-0000-0000-0000-000000000000}"/>
          </ac:spMkLst>
        </pc:spChg>
      </pc:sldChg>
      <pc:sldChg chg="addSp delSp modSp mod modTransition modClrScheme chgLayout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2"/>
        </pc:sldMkLst>
        <pc:spChg chg="add mod">
          <ac:chgData name="Feng Xue" userId="bd8dcf72-dbd1-4211-bd4a-fb6555b86347" providerId="ADAL" clId="{F3139217-97AC-4269-97E4-286FCFA0975F}" dt="2023-03-09T03:13:45.431" v="532" actId="1076"/>
          <ac:spMkLst>
            <pc:docMk/>
            <pc:sldMk cId="0" sldId="292"/>
            <ac:spMk id="2" creationId="{80CFD8B0-73D8-92B0-8613-BEA189E5583C}"/>
          </ac:spMkLst>
        </pc:spChg>
        <pc:spChg chg="mod ord">
          <ac:chgData name="Feng Xue" userId="bd8dcf72-dbd1-4211-bd4a-fb6555b86347" providerId="ADAL" clId="{F3139217-97AC-4269-97E4-286FCFA0975F}" dt="2023-03-09T03:20:18.958" v="609" actId="20577"/>
          <ac:spMkLst>
            <pc:docMk/>
            <pc:sldMk cId="0" sldId="292"/>
            <ac:spMk id="3152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20:10.062" v="602" actId="207"/>
          <ac:spMkLst>
            <pc:docMk/>
            <pc:sldMk cId="0" sldId="292"/>
            <ac:spMk id="3153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4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5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20:10.062" v="602" actId="207"/>
          <ac:spMkLst>
            <pc:docMk/>
            <pc:sldMk cId="0" sldId="292"/>
            <ac:spMk id="3156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7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13:33.213" v="519" actId="478"/>
          <ac:spMkLst>
            <pc:docMk/>
            <pc:sldMk cId="0" sldId="292"/>
            <ac:spMk id="3159" creationId="{00000000-0000-0000-0000-000000000000}"/>
          </ac:spMkLst>
        </pc:sp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58" creationId="{00000000-0000-0000-0000-000000000000}"/>
          </ac:picMkLst>
        </pc:pic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60" creationId="{00000000-0000-0000-0000-000000000000}"/>
          </ac:picMkLst>
        </pc:pic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61" creationId="{00000000-0000-0000-0000-000000000000}"/>
          </ac:picMkLst>
        </pc:picChg>
      </pc:sldChg>
      <pc:sldChg chg="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3"/>
        </pc:sldMkLst>
        <pc:spChg chg="mod">
          <ac:chgData name="Feng Xue" userId="bd8dcf72-dbd1-4211-bd4a-fb6555b86347" providerId="ADAL" clId="{F3139217-97AC-4269-97E4-286FCFA0975F}" dt="2023-03-09T03:15:20.089" v="547" actId="6549"/>
          <ac:spMkLst>
            <pc:docMk/>
            <pc:sldMk cId="0" sldId="293"/>
            <ac:spMk id="316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53.752" v="554" actId="6549"/>
          <ac:spMkLst>
            <pc:docMk/>
            <pc:sldMk cId="0" sldId="293"/>
            <ac:spMk id="3167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37.894" v="550" actId="6549"/>
          <ac:spMkLst>
            <pc:docMk/>
            <pc:sldMk cId="0" sldId="293"/>
            <ac:spMk id="3168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46.440" v="552" actId="6549"/>
          <ac:spMkLst>
            <pc:docMk/>
            <pc:sldMk cId="0" sldId="293"/>
            <ac:spMk id="316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28.184" v="548" actId="6549"/>
          <ac:spMkLst>
            <pc:docMk/>
            <pc:sldMk cId="0" sldId="293"/>
            <ac:spMk id="3172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8T13:08:51.519" v="55" actId="1076"/>
          <ac:picMkLst>
            <pc:docMk/>
            <pc:sldMk cId="0" sldId="293"/>
            <ac:picMk id="3175" creationId="{00000000-0000-0000-0000-000000000000}"/>
          </ac:picMkLst>
        </pc:picChg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4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5"/>
        </pc:sldMkLst>
      </pc:sldChg>
      <pc:sldChg chg="del mod ord modTransition modShow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6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7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8"/>
        </pc:sldMkLst>
      </pc:sldChg>
      <pc:sldChg chg="delSp modSp mod modTransition modClrScheme chgLayout">
        <pc:chgData name="Feng Xue" userId="bd8dcf72-dbd1-4211-bd4a-fb6555b86347" providerId="ADAL" clId="{F3139217-97AC-4269-97E4-286FCFA0975F}" dt="2023-03-09T05:57:22.975" v="616"/>
        <pc:sldMkLst>
          <pc:docMk/>
          <pc:sldMk cId="4059585372" sldId="359"/>
        </pc:sldMkLst>
        <pc:spChg chg="mod">
          <ac:chgData name="Feng Xue" userId="bd8dcf72-dbd1-4211-bd4a-fb6555b86347" providerId="ADAL" clId="{F3139217-97AC-4269-97E4-286FCFA0975F}" dt="2023-03-08T13:10:37.725" v="79" actId="122"/>
          <ac:spMkLst>
            <pc:docMk/>
            <pc:sldMk cId="4059585372" sldId="359"/>
            <ac:spMk id="3" creationId="{FD4B0C2A-C820-33AB-EB61-5E98AFE42DAB}"/>
          </ac:spMkLst>
        </pc:spChg>
        <pc:spChg chg="del">
          <ac:chgData name="Feng Xue" userId="bd8dcf72-dbd1-4211-bd4a-fb6555b86347" providerId="ADAL" clId="{F3139217-97AC-4269-97E4-286FCFA0975F}" dt="2023-03-08T13:09:46.435" v="61" actId="478"/>
          <ac:spMkLst>
            <pc:docMk/>
            <pc:sldMk cId="4059585372" sldId="359"/>
            <ac:spMk id="5" creationId="{071A559E-1690-A262-8B9C-9B35119752BA}"/>
          </ac:spMkLst>
        </pc:spChg>
        <pc:spChg chg="del">
          <ac:chgData name="Feng Xue" userId="bd8dcf72-dbd1-4211-bd4a-fb6555b86347" providerId="ADAL" clId="{F3139217-97AC-4269-97E4-286FCFA0975F}" dt="2023-03-08T13:09:47.896" v="62" actId="478"/>
          <ac:spMkLst>
            <pc:docMk/>
            <pc:sldMk cId="4059585372" sldId="359"/>
            <ac:spMk id="7" creationId="{5349B1BA-1D1F-1C32-DA8F-AF6EC7946D6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3188397258" sldId="360"/>
        </pc:sldMkLst>
        <pc:spChg chg="mod">
          <ac:chgData name="Feng Xue" userId="bd8dcf72-dbd1-4211-bd4a-fb6555b86347" providerId="ADAL" clId="{F3139217-97AC-4269-97E4-286FCFA0975F}" dt="2023-03-08T13:09:36.390" v="59" actId="1076"/>
          <ac:spMkLst>
            <pc:docMk/>
            <pc:sldMk cId="3188397258" sldId="360"/>
            <ac:spMk id="3" creationId="{C590E75F-8038-4811-4AAE-9B2912BDD15E}"/>
          </ac:spMkLst>
        </pc:spChg>
      </pc:sldChg>
      <pc:sldMasterChg chg="addSp delSp modSp mod setBg delSldLayout modSldLayout">
        <pc:chgData name="Feng Xue" userId="bd8dcf72-dbd1-4211-bd4a-fb6555b86347" providerId="ADAL" clId="{F3139217-97AC-4269-97E4-286FCFA0975F}" dt="2023-03-10T06:39:08.786" v="1145" actId="47"/>
        <pc:sldMasterMkLst>
          <pc:docMk/>
          <pc:sldMasterMk cId="0" sldId="2147483863"/>
        </pc:sldMasterMkLst>
        <pc:spChg chg="add mod">
          <ac:chgData name="Feng Xue" userId="bd8dcf72-dbd1-4211-bd4a-fb6555b86347" providerId="ADAL" clId="{F3139217-97AC-4269-97E4-286FCFA0975F}" dt="2023-03-08T12:41:24.274" v="37" actId="1076"/>
          <ac:spMkLst>
            <pc:docMk/>
            <pc:sldMasterMk cId="0" sldId="2147483863"/>
            <ac:spMk id="2" creationId="{84D4DBB9-0017-AB7E-DC84-8C200742B600}"/>
          </ac:spMkLst>
        </pc:spChg>
        <pc:spChg chg="del">
          <ac:chgData name="Feng Xue" userId="bd8dcf72-dbd1-4211-bd4a-fb6555b86347" providerId="ADAL" clId="{F3139217-97AC-4269-97E4-286FCFA0975F}" dt="2023-03-08T05:50:47.557" v="15" actId="478"/>
          <ac:spMkLst>
            <pc:docMk/>
            <pc:sldMasterMk cId="0" sldId="2147483863"/>
            <ac:spMk id="5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05:50:35.627" v="12" actId="20577"/>
          <ac:spMkLst>
            <pc:docMk/>
            <pc:sldMasterMk cId="0" sldId="2147483863"/>
            <ac:spMk id="52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05:50:40.890" v="13" actId="478"/>
          <ac:spMkLst>
            <pc:docMk/>
            <pc:sldMasterMk cId="0" sldId="2147483863"/>
            <ac:spMk id="53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05:50:42.500" v="14" actId="478"/>
          <ac:spMkLst>
            <pc:docMk/>
            <pc:sldMasterMk cId="0" sldId="2147483863"/>
            <ac:spMk id="54" creationId="{00000000-0000-0000-0000-000000000000}"/>
          </ac:spMkLst>
        </pc:spChg>
        <pc:sldLayoutChg chg="delSp modSp mod">
          <pc:chgData name="Feng Xue" userId="bd8dcf72-dbd1-4211-bd4a-fb6555b86347" providerId="ADAL" clId="{F3139217-97AC-4269-97E4-286FCFA0975F}" dt="2023-03-08T12:36:03.448" v="18" actId="478"/>
          <pc:sldLayoutMkLst>
            <pc:docMk/>
            <pc:sldMasterMk cId="0" sldId="2147483863"/>
            <pc:sldLayoutMk cId="0" sldId="2147483666"/>
          </pc:sldLayoutMkLst>
          <pc:spChg chg="del">
            <ac:chgData name="Feng Xue" userId="bd8dcf72-dbd1-4211-bd4a-fb6555b86347" providerId="ADAL" clId="{F3139217-97AC-4269-97E4-286FCFA0975F}" dt="2023-03-08T12:36:03.448" v="18" actId="478"/>
            <ac:spMkLst>
              <pc:docMk/>
              <pc:sldMasterMk cId="0" sldId="2147483863"/>
              <pc:sldLayoutMk cId="0" sldId="2147483666"/>
              <ac:spMk id="10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5:54.726" v="16" actId="20577"/>
            <ac:spMkLst>
              <pc:docMk/>
              <pc:sldMasterMk cId="0" sldId="2147483863"/>
              <pc:sldLayoutMk cId="0" sldId="2147483666"/>
              <ac:spMk id="10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5:59.785" v="17" actId="478"/>
            <ac:spMkLst>
              <pc:docMk/>
              <pc:sldMasterMk cId="0" sldId="2147483863"/>
              <pc:sldLayoutMk cId="0" sldId="2147483666"/>
              <ac:spMk id="104" creationId="{00000000-0000-0000-0000-000000000000}"/>
            </ac:spMkLst>
          </pc:spChg>
        </pc:sldLayoutChg>
        <pc:sldLayoutChg chg="delSp mod">
          <pc:chgData name="Feng Xue" userId="bd8dcf72-dbd1-4211-bd4a-fb6555b86347" providerId="ADAL" clId="{F3139217-97AC-4269-97E4-286FCFA0975F}" dt="2023-03-08T12:36:18.502" v="19" actId="478"/>
          <pc:sldLayoutMkLst>
            <pc:docMk/>
            <pc:sldMasterMk cId="0" sldId="2147483863"/>
            <pc:sldLayoutMk cId="0" sldId="2147483667"/>
          </pc:sldLayoutMkLst>
          <pc:spChg chg="del">
            <ac:chgData name="Feng Xue" userId="bd8dcf72-dbd1-4211-bd4a-fb6555b86347" providerId="ADAL" clId="{F3139217-97AC-4269-97E4-286FCFA0975F}" dt="2023-03-08T12:36:18.502" v="19" actId="478"/>
            <ac:spMkLst>
              <pc:docMk/>
              <pc:sldMasterMk cId="0" sldId="2147483863"/>
              <pc:sldLayoutMk cId="0" sldId="2147483667"/>
              <ac:spMk id="114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6:18.502" v="19" actId="478"/>
            <ac:spMkLst>
              <pc:docMk/>
              <pc:sldMasterMk cId="0" sldId="2147483863"/>
              <pc:sldLayoutMk cId="0" sldId="2147483667"/>
              <ac:spMk id="116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679"/>
          </pc:sldLayoutMkLst>
        </pc:sldLayoutChg>
        <pc:sldLayoutChg chg="del">
          <pc:chgData name="Feng Xue" userId="bd8dcf72-dbd1-4211-bd4a-fb6555b86347" providerId="ADAL" clId="{F3139217-97AC-4269-97E4-286FCFA0975F}" dt="2023-03-08T12:41:43.391" v="38" actId="47"/>
          <pc:sldLayoutMkLst>
            <pc:docMk/>
            <pc:sldMasterMk cId="0" sldId="2147483863"/>
            <pc:sldLayoutMk cId="0" sldId="2147483702"/>
          </pc:sldLayoutMkLst>
        </pc:sldLayoutChg>
        <pc:sldLayoutChg chg="delSp mod">
          <pc:chgData name="Feng Xue" userId="bd8dcf72-dbd1-4211-bd4a-fb6555b86347" providerId="ADAL" clId="{F3139217-97AC-4269-97E4-286FCFA0975F}" dt="2023-03-08T12:39:08.085" v="27" actId="478"/>
          <pc:sldLayoutMkLst>
            <pc:docMk/>
            <pc:sldMasterMk cId="0" sldId="2147483863"/>
            <pc:sldLayoutMk cId="0" sldId="2147483731"/>
          </pc:sldLayoutMkLst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4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5" creationId="{00000000-0000-0000-0000-000000000000}"/>
            </ac:spMkLst>
          </pc:spChg>
        </pc:sldLayoutChg>
        <pc:sldLayoutChg chg="delSp modSp mod">
          <pc:chgData name="Feng Xue" userId="bd8dcf72-dbd1-4211-bd4a-fb6555b86347" providerId="ADAL" clId="{F3139217-97AC-4269-97E4-286FCFA0975F}" dt="2023-03-08T12:38:10.197" v="26" actId="1076"/>
          <pc:sldLayoutMkLst>
            <pc:docMk/>
            <pc:sldMasterMk cId="0" sldId="2147483863"/>
            <pc:sldLayoutMk cId="0" sldId="2147483732"/>
          </pc:sldLayoutMkLst>
          <pc:spChg chg="del">
            <ac:chgData name="Feng Xue" userId="bd8dcf72-dbd1-4211-bd4a-fb6555b86347" providerId="ADAL" clId="{F3139217-97AC-4269-97E4-286FCFA0975F}" dt="2023-03-08T12:37:56.932" v="25" actId="478"/>
            <ac:spMkLst>
              <pc:docMk/>
              <pc:sldMasterMk cId="0" sldId="2147483863"/>
              <pc:sldLayoutMk cId="0" sldId="2147483732"/>
              <ac:spMk id="1070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7:54.534" v="24" actId="478"/>
            <ac:spMkLst>
              <pc:docMk/>
              <pc:sldMasterMk cId="0" sldId="2147483863"/>
              <pc:sldLayoutMk cId="0" sldId="2147483732"/>
              <ac:spMk id="1071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7:56.932" v="25" actId="478"/>
            <ac:spMkLst>
              <pc:docMk/>
              <pc:sldMasterMk cId="0" sldId="2147483863"/>
              <pc:sldLayoutMk cId="0" sldId="2147483732"/>
              <ac:spMk id="107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8:10.197" v="26" actId="1076"/>
            <ac:spMkLst>
              <pc:docMk/>
              <pc:sldMasterMk cId="0" sldId="2147483863"/>
              <pc:sldLayoutMk cId="0" sldId="2147483732"/>
              <ac:spMk id="1073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3:07:44.551" v="53" actId="47"/>
          <pc:sldLayoutMkLst>
            <pc:docMk/>
            <pc:sldMasterMk cId="0" sldId="2147483863"/>
            <pc:sldLayoutMk cId="0" sldId="2147483735"/>
          </pc:sldLayoutMkLst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736"/>
          </pc:sldLayoutMkLst>
        </pc:sldLayoutChg>
        <pc:sldLayoutChg chg="del">
          <pc:chgData name="Feng Xue" userId="bd8dcf72-dbd1-4211-bd4a-fb6555b86347" providerId="ADAL" clId="{F3139217-97AC-4269-97E4-286FCFA0975F}" dt="2023-03-08T13:00:54.121" v="42" actId="47"/>
          <pc:sldLayoutMkLst>
            <pc:docMk/>
            <pc:sldMasterMk cId="0" sldId="2147483863"/>
            <pc:sldLayoutMk cId="0" sldId="2147483740"/>
          </pc:sldLayoutMkLst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746"/>
          </pc:sldLayoutMkLst>
        </pc:sldLayoutChg>
        <pc:sldLayoutChg chg="del">
          <pc:chgData name="Feng Xue" userId="bd8dcf72-dbd1-4211-bd4a-fb6555b86347" providerId="ADAL" clId="{F3139217-97AC-4269-97E4-286FCFA0975F}" dt="2023-03-08T13:09:43.070" v="60" actId="47"/>
          <pc:sldLayoutMkLst>
            <pc:docMk/>
            <pc:sldMasterMk cId="0" sldId="2147483863"/>
            <pc:sldLayoutMk cId="0" sldId="2147483758"/>
          </pc:sldLayoutMkLst>
        </pc:sldLayoutChg>
      </pc:sldMasterChg>
      <pc:sldMasterChg chg="delSp modSp del mod delSldLayout modSldLayout">
        <pc:chgData name="Feng Xue" userId="bd8dcf72-dbd1-4211-bd4a-fb6555b86347" providerId="ADAL" clId="{F3139217-97AC-4269-97E4-286FCFA0975F}" dt="2023-03-08T12:42:18.477" v="40" actId="47"/>
        <pc:sldMasterMkLst>
          <pc:docMk/>
          <pc:sldMasterMk cId="0" sldId="2147483864"/>
        </pc:sldMasterMkLst>
        <pc:spChg chg="del">
          <ac:chgData name="Feng Xue" userId="bd8dcf72-dbd1-4211-bd4a-fb6555b86347" providerId="ADAL" clId="{F3139217-97AC-4269-97E4-286FCFA0975F}" dt="2023-03-08T12:39:29.765" v="28" actId="478"/>
          <ac:spMkLst>
            <pc:docMk/>
            <pc:sldMasterMk cId="0" sldId="2147483864"/>
            <ac:spMk id="142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2:39:32.706" v="29" actId="6549"/>
          <ac:spMkLst>
            <pc:docMk/>
            <pc:sldMasterMk cId="0" sldId="2147483864"/>
            <ac:spMk id="1430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2:39:29.765" v="28" actId="478"/>
          <ac:spMkLst>
            <pc:docMk/>
            <pc:sldMasterMk cId="0" sldId="2147483864"/>
            <ac:spMk id="1431" creationId="{00000000-0000-0000-0000-000000000000}"/>
          </ac:spMkLst>
        </pc:sp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7"/>
          </pc:sldLayoutMkLst>
        </pc:sldLayoutChg>
        <pc:sldLayoutChg chg="delSp mod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8"/>
          </pc:sldLayoutMkLst>
          <pc:spChg chg="del">
            <ac:chgData name="Feng Xue" userId="bd8dcf72-dbd1-4211-bd4a-fb6555b86347" providerId="ADAL" clId="{F3139217-97AC-4269-97E4-286FCFA0975F}" dt="2023-03-08T12:39:43.687" v="30" actId="478"/>
            <ac:spMkLst>
              <pc:docMk/>
              <pc:sldMasterMk cId="0" sldId="2147483864"/>
              <pc:sldLayoutMk cId="0" sldId="2147483768"/>
              <ac:spMk id="1480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9:45.859" v="31" actId="6549"/>
            <ac:spMkLst>
              <pc:docMk/>
              <pc:sldMasterMk cId="0" sldId="2147483864"/>
              <pc:sldLayoutMk cId="0" sldId="2147483768"/>
              <ac:spMk id="1481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43.687" v="30" actId="478"/>
            <ac:spMkLst>
              <pc:docMk/>
              <pc:sldMasterMk cId="0" sldId="2147483864"/>
              <pc:sldLayoutMk cId="0" sldId="2147483768"/>
              <ac:spMk id="1482" creationId="{00000000-0000-0000-0000-000000000000}"/>
            </ac:spMkLst>
          </pc:spChg>
        </pc:sldLayoutChg>
        <pc:sldLayoutChg chg="delSp mod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9"/>
          </pc:sldLayoutMkLst>
          <pc:spChg chg="del">
            <ac:chgData name="Feng Xue" userId="bd8dcf72-dbd1-4211-bd4a-fb6555b86347" providerId="ADAL" clId="{F3139217-97AC-4269-97E4-286FCFA0975F}" dt="2023-03-08T12:39:49.985" v="32" actId="478"/>
            <ac:spMkLst>
              <pc:docMk/>
              <pc:sldMasterMk cId="0" sldId="2147483864"/>
              <pc:sldLayoutMk cId="0" sldId="2147483769"/>
              <ac:spMk id="149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9:51.950" v="33" actId="21"/>
            <ac:spMkLst>
              <pc:docMk/>
              <pc:sldMasterMk cId="0" sldId="2147483864"/>
              <pc:sldLayoutMk cId="0" sldId="2147483769"/>
              <ac:spMk id="149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49.985" v="32" actId="478"/>
            <ac:spMkLst>
              <pc:docMk/>
              <pc:sldMasterMk cId="0" sldId="2147483864"/>
              <pc:sldLayoutMk cId="0" sldId="2147483769"/>
              <ac:spMk id="1494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3"/>
          </pc:sldLayoutMkLst>
        </pc:sldLayoutChg>
        <pc:sldLayoutChg chg="del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4"/>
          </pc:sldLayoutMkLst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48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49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50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6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61"/>
          </pc:sldLayoutMkLst>
        </pc:sldLayoutChg>
      </pc:sldMasterChg>
      <pc:sldMasterChg chg="add del addSldLayout delSldLayout">
        <pc:chgData name="Feng Xue" userId="bd8dcf72-dbd1-4211-bd4a-fb6555b86347" providerId="ADAL" clId="{F3139217-97AC-4269-97E4-286FCFA0975F}" dt="2023-03-08T13:10:29.167" v="69" actId="700"/>
        <pc:sldMasterMkLst>
          <pc:docMk/>
          <pc:sldMasterMk cId="1031472721" sldId="2147483865"/>
        </pc:sldMasterMkLst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283711828" sldId="214748386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39979608" sldId="214748386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937913310" sldId="214748386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08162832" sldId="214748386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141314025" sldId="214748387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83795238" sldId="214748387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05053845" sldId="214748387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24853251" sldId="214748387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06747769" sldId="214748387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06677683" sldId="214748387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692136422" sldId="214748387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50621824" sldId="214748387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62369816" sldId="214748387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41571617" sldId="214748387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5294628" sldId="214748388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97726388" sldId="214748388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97018016" sldId="214748388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96665468" sldId="214748388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857190391" sldId="214748388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42334320" sldId="214748388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42121606" sldId="214748388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36328487" sldId="214748388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42362182" sldId="214748388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018563624" sldId="214748388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30304339" sldId="214748389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47292613" sldId="214748389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09882949" sldId="214748389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17147003" sldId="214748389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24047887" sldId="214748389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1457435" sldId="214748389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41235686" sldId="214748389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26089636" sldId="214748389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91574037" sldId="214748389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01366537" sldId="214748389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4574518" sldId="214748390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144593029" sldId="214748390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23482559" sldId="214748390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45034186" sldId="214748390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15643113" sldId="214748390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12466058" sldId="214748390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00128366" sldId="214748390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09430023" sldId="214748390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91565642" sldId="214748390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1550945" sldId="214748390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90345054" sldId="214748391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85053629" sldId="214748391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30225722" sldId="214748391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832650733" sldId="214748391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31486697" sldId="214748391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91399437" sldId="214748391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992948426" sldId="214748391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72126103" sldId="214748391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27949040" sldId="214748391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55210917" sldId="214748391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05431855" sldId="214748392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30816166" sldId="214748392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09183121" sldId="214748392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5892963" sldId="214748392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5161816" sldId="214748392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00877364" sldId="214748392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56610628" sldId="214748392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96264322" sldId="214748392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3819517" sldId="214748392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90891313" sldId="214748392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56553701" sldId="214748393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19641329" sldId="214748393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83807175" sldId="214748393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65601535" sldId="214748393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221436712" sldId="214748393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11126483" sldId="214748393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360776262" sldId="214748393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44572552" sldId="214748393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859450824" sldId="214748393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71774230" sldId="214748393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78668779" sldId="214748394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843659413" sldId="214748394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414557300" sldId="214748394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037668618" sldId="214748394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77416790" sldId="214748394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81682099" sldId="214748394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00928768" sldId="214748394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95194686" sldId="214748394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09558498" sldId="214748394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32467908" sldId="214748394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973465165" sldId="214748395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18779935" sldId="214748395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084829985" sldId="214748395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223443955" sldId="214748395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482617078" sldId="214748395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5432561" sldId="214748395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98010039" sldId="214748395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83160735" sldId="214748395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26795486" sldId="214748395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80122546" sldId="214748395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38920911" sldId="214748396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68266190" sldId="214748396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34087735" sldId="214748396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24126569" sldId="214748396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6550602" sldId="214748396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95648018" sldId="214748396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03660160" sldId="214748396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82567942" sldId="214748396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621779786" sldId="214748396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39179652" sldId="214748396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5973823" sldId="214748397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81044528" sldId="214748397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87257866" sldId="214748397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97389325" sldId="214748397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30260679" sldId="214748397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303578383" sldId="214748397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23254915" sldId="214748397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79855259" sldId="214748397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424540062" sldId="214748397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460348936" sldId="214748397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33391326" sldId="214748398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36172002" sldId="214748398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69801090" sldId="214748398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60461083" sldId="214748398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82876913" sldId="21474839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88B61-4913-4218-A99A-201D23E3A0B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790757-42EE-4B2E-BF42-B88CFA4D5536}">
      <dgm:prSet/>
      <dgm:spPr/>
      <dgm:t>
        <a:bodyPr/>
        <a:lstStyle/>
        <a:p>
          <a:r>
            <a:rPr lang="en-US" b="0" i="0" dirty="0"/>
            <a:t>Copilot intro</a:t>
          </a:r>
          <a:endParaRPr lang="en-US" dirty="0"/>
        </a:p>
      </dgm:t>
    </dgm:pt>
    <dgm:pt modelId="{024336B5-7F78-4C4B-8C95-394F1BA17A57}" type="parTrans" cxnId="{1EEC4228-B635-4376-9E6F-05EB2988ECF8}">
      <dgm:prSet/>
      <dgm:spPr/>
      <dgm:t>
        <a:bodyPr/>
        <a:lstStyle/>
        <a:p>
          <a:endParaRPr lang="en-US"/>
        </a:p>
      </dgm:t>
    </dgm:pt>
    <dgm:pt modelId="{1766218A-9D94-4AD3-B157-03B8397E69BD}" type="sibTrans" cxnId="{1EEC4228-B635-4376-9E6F-05EB2988ECF8}">
      <dgm:prSet/>
      <dgm:spPr/>
      <dgm:t>
        <a:bodyPr/>
        <a:lstStyle/>
        <a:p>
          <a:endParaRPr lang="en-US"/>
        </a:p>
      </dgm:t>
    </dgm:pt>
    <dgm:pt modelId="{DD4F9713-0AD8-4DA7-A2BB-209CC8B64B17}">
      <dgm:prSet/>
      <dgm:spPr/>
      <dgm:t>
        <a:bodyPr/>
        <a:lstStyle/>
        <a:p>
          <a:r>
            <a:rPr lang="en-US" b="0" i="0" dirty="0"/>
            <a:t>Copilot Gallery</a:t>
          </a:r>
          <a:endParaRPr lang="en-US" dirty="0"/>
        </a:p>
      </dgm:t>
    </dgm:pt>
    <dgm:pt modelId="{25CC477A-61B5-4BD2-BD1E-80D15D3A6EFB}" type="parTrans" cxnId="{3948EC7F-C3D1-4621-9131-7856C356E8C4}">
      <dgm:prSet/>
      <dgm:spPr/>
      <dgm:t>
        <a:bodyPr/>
        <a:lstStyle/>
        <a:p>
          <a:endParaRPr lang="en-US"/>
        </a:p>
      </dgm:t>
    </dgm:pt>
    <dgm:pt modelId="{02816DCA-F269-4629-B78E-CAAC8AB98876}" type="sibTrans" cxnId="{3948EC7F-C3D1-4621-9131-7856C356E8C4}">
      <dgm:prSet/>
      <dgm:spPr/>
      <dgm:t>
        <a:bodyPr/>
        <a:lstStyle/>
        <a:p>
          <a:endParaRPr lang="en-US"/>
        </a:p>
      </dgm:t>
    </dgm:pt>
    <dgm:pt modelId="{660E2A83-44E6-4DBB-AC06-5E4ED348F433}">
      <dgm:prSet/>
      <dgm:spPr/>
      <dgm:t>
        <a:bodyPr/>
        <a:lstStyle/>
        <a:p>
          <a:r>
            <a:rPr lang="en-US" b="0" i="0" dirty="0"/>
            <a:t>Live Demo</a:t>
          </a:r>
          <a:endParaRPr lang="en-US" dirty="0"/>
        </a:p>
      </dgm:t>
    </dgm:pt>
    <dgm:pt modelId="{AC6C5F90-DA27-42D3-B473-B296128D0B99}" type="parTrans" cxnId="{5B4D3043-B9FA-4AAE-B589-9DD20FEC7E39}">
      <dgm:prSet/>
      <dgm:spPr/>
      <dgm:t>
        <a:bodyPr/>
        <a:lstStyle/>
        <a:p>
          <a:endParaRPr lang="en-US"/>
        </a:p>
      </dgm:t>
    </dgm:pt>
    <dgm:pt modelId="{66A78AC6-21E5-4BE1-8D27-D0CB37139720}" type="sibTrans" cxnId="{5B4D3043-B9FA-4AAE-B589-9DD20FEC7E39}">
      <dgm:prSet/>
      <dgm:spPr/>
      <dgm:t>
        <a:bodyPr/>
        <a:lstStyle/>
        <a:p>
          <a:endParaRPr lang="en-US"/>
        </a:p>
      </dgm:t>
    </dgm:pt>
    <dgm:pt modelId="{39BA11BA-B534-4DD0-849A-8B5C7A5F6133}" type="pres">
      <dgm:prSet presAssocID="{03988B61-4913-4218-A99A-201D23E3A0B5}" presName="linear" presStyleCnt="0">
        <dgm:presLayoutVars>
          <dgm:dir/>
          <dgm:animLvl val="lvl"/>
          <dgm:resizeHandles val="exact"/>
        </dgm:presLayoutVars>
      </dgm:prSet>
      <dgm:spPr/>
    </dgm:pt>
    <dgm:pt modelId="{5735ADB3-1DDA-4513-A89D-1C939F159C81}" type="pres">
      <dgm:prSet presAssocID="{82790757-42EE-4B2E-BF42-B88CFA4D5536}" presName="parentLin" presStyleCnt="0"/>
      <dgm:spPr/>
    </dgm:pt>
    <dgm:pt modelId="{DC82396A-AAC6-4A23-AE9B-5AD222272586}" type="pres">
      <dgm:prSet presAssocID="{82790757-42EE-4B2E-BF42-B88CFA4D5536}" presName="parentLeftMargin" presStyleLbl="node1" presStyleIdx="0" presStyleCnt="3"/>
      <dgm:spPr/>
    </dgm:pt>
    <dgm:pt modelId="{6C725A6F-B9E7-4B34-85D9-C5E560730773}" type="pres">
      <dgm:prSet presAssocID="{82790757-42EE-4B2E-BF42-B88CFA4D55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2DD7CC-7DD8-4E59-8EE4-6730177C547D}" type="pres">
      <dgm:prSet presAssocID="{82790757-42EE-4B2E-BF42-B88CFA4D5536}" presName="negativeSpace" presStyleCnt="0"/>
      <dgm:spPr/>
    </dgm:pt>
    <dgm:pt modelId="{34F42DD5-5E41-4A67-B402-4E2E243ACF5B}" type="pres">
      <dgm:prSet presAssocID="{82790757-42EE-4B2E-BF42-B88CFA4D5536}" presName="childText" presStyleLbl="conFgAcc1" presStyleIdx="0" presStyleCnt="3">
        <dgm:presLayoutVars>
          <dgm:bulletEnabled val="1"/>
        </dgm:presLayoutVars>
      </dgm:prSet>
      <dgm:spPr>
        <a:noFill/>
      </dgm:spPr>
    </dgm:pt>
    <dgm:pt modelId="{28D516FB-2C7B-4A88-8773-987555E9A1D8}" type="pres">
      <dgm:prSet presAssocID="{1766218A-9D94-4AD3-B157-03B8397E69BD}" presName="spaceBetweenRectangles" presStyleCnt="0"/>
      <dgm:spPr/>
    </dgm:pt>
    <dgm:pt modelId="{F20C77C6-F33D-47E5-BD33-E5685F3927BC}" type="pres">
      <dgm:prSet presAssocID="{DD4F9713-0AD8-4DA7-A2BB-209CC8B64B17}" presName="parentLin" presStyleCnt="0"/>
      <dgm:spPr/>
    </dgm:pt>
    <dgm:pt modelId="{ED76C316-FDD3-411D-85D2-934DCACA1EC8}" type="pres">
      <dgm:prSet presAssocID="{DD4F9713-0AD8-4DA7-A2BB-209CC8B64B17}" presName="parentLeftMargin" presStyleLbl="node1" presStyleIdx="0" presStyleCnt="3"/>
      <dgm:spPr/>
    </dgm:pt>
    <dgm:pt modelId="{5A5876DA-10B9-453A-B83C-A86CD57FE195}" type="pres">
      <dgm:prSet presAssocID="{DD4F9713-0AD8-4DA7-A2BB-209CC8B64B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DAAE23-887D-4B73-8C67-E4ED8F843FCC}" type="pres">
      <dgm:prSet presAssocID="{DD4F9713-0AD8-4DA7-A2BB-209CC8B64B17}" presName="negativeSpace" presStyleCnt="0"/>
      <dgm:spPr/>
    </dgm:pt>
    <dgm:pt modelId="{844B847A-8162-4B6C-9F43-1E26F08486E9}" type="pres">
      <dgm:prSet presAssocID="{DD4F9713-0AD8-4DA7-A2BB-209CC8B64B17}" presName="childText" presStyleLbl="conFgAcc1" presStyleIdx="1" presStyleCnt="3">
        <dgm:presLayoutVars>
          <dgm:bulletEnabled val="1"/>
        </dgm:presLayoutVars>
      </dgm:prSet>
      <dgm:spPr>
        <a:noFill/>
      </dgm:spPr>
    </dgm:pt>
    <dgm:pt modelId="{33E125F5-F14B-4723-8297-6DB337674820}" type="pres">
      <dgm:prSet presAssocID="{02816DCA-F269-4629-B78E-CAAC8AB98876}" presName="spaceBetweenRectangles" presStyleCnt="0"/>
      <dgm:spPr/>
    </dgm:pt>
    <dgm:pt modelId="{057C85EA-E925-4592-A1E8-8BB6F96B687C}" type="pres">
      <dgm:prSet presAssocID="{660E2A83-44E6-4DBB-AC06-5E4ED348F433}" presName="parentLin" presStyleCnt="0"/>
      <dgm:spPr/>
    </dgm:pt>
    <dgm:pt modelId="{25CB5DA1-1F54-4420-9459-1BF15FF0CEE6}" type="pres">
      <dgm:prSet presAssocID="{660E2A83-44E6-4DBB-AC06-5E4ED348F433}" presName="parentLeftMargin" presStyleLbl="node1" presStyleIdx="1" presStyleCnt="3"/>
      <dgm:spPr/>
    </dgm:pt>
    <dgm:pt modelId="{F68D1B96-CC74-4F6E-A322-015019ACBCFF}" type="pres">
      <dgm:prSet presAssocID="{660E2A83-44E6-4DBB-AC06-5E4ED348F4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6E6CA4F-FA4F-4141-8AE5-3872D524D5A6}" type="pres">
      <dgm:prSet presAssocID="{660E2A83-44E6-4DBB-AC06-5E4ED348F433}" presName="negativeSpace" presStyleCnt="0"/>
      <dgm:spPr/>
    </dgm:pt>
    <dgm:pt modelId="{9D63D2DB-7544-4975-993C-483BA82E5213}" type="pres">
      <dgm:prSet presAssocID="{660E2A83-44E6-4DBB-AC06-5E4ED348F433}" presName="childText" presStyleLbl="conFgAcc1" presStyleIdx="2" presStyleCnt="3">
        <dgm:presLayoutVars>
          <dgm:bulletEnabled val="1"/>
        </dgm:presLayoutVars>
      </dgm:prSet>
      <dgm:spPr>
        <a:noFill/>
      </dgm:spPr>
    </dgm:pt>
  </dgm:ptLst>
  <dgm:cxnLst>
    <dgm:cxn modelId="{1EEC4228-B635-4376-9E6F-05EB2988ECF8}" srcId="{03988B61-4913-4218-A99A-201D23E3A0B5}" destId="{82790757-42EE-4B2E-BF42-B88CFA4D5536}" srcOrd="0" destOrd="0" parTransId="{024336B5-7F78-4C4B-8C95-394F1BA17A57}" sibTransId="{1766218A-9D94-4AD3-B157-03B8397E69BD}"/>
    <dgm:cxn modelId="{D290F842-437F-470F-8698-4FA1B7E4288B}" type="presOf" srcId="{660E2A83-44E6-4DBB-AC06-5E4ED348F433}" destId="{F68D1B96-CC74-4F6E-A322-015019ACBCFF}" srcOrd="1" destOrd="0" presId="urn:microsoft.com/office/officeart/2005/8/layout/list1"/>
    <dgm:cxn modelId="{5B4D3043-B9FA-4AAE-B589-9DD20FEC7E39}" srcId="{03988B61-4913-4218-A99A-201D23E3A0B5}" destId="{660E2A83-44E6-4DBB-AC06-5E4ED348F433}" srcOrd="2" destOrd="0" parTransId="{AC6C5F90-DA27-42D3-B473-B296128D0B99}" sibTransId="{66A78AC6-21E5-4BE1-8D27-D0CB37139720}"/>
    <dgm:cxn modelId="{3948EC7F-C3D1-4621-9131-7856C356E8C4}" srcId="{03988B61-4913-4218-A99A-201D23E3A0B5}" destId="{DD4F9713-0AD8-4DA7-A2BB-209CC8B64B17}" srcOrd="1" destOrd="0" parTransId="{25CC477A-61B5-4BD2-BD1E-80D15D3A6EFB}" sibTransId="{02816DCA-F269-4629-B78E-CAAC8AB98876}"/>
    <dgm:cxn modelId="{C623CA89-0D31-401C-B46A-599F8EFB0115}" type="presOf" srcId="{660E2A83-44E6-4DBB-AC06-5E4ED348F433}" destId="{25CB5DA1-1F54-4420-9459-1BF15FF0CEE6}" srcOrd="0" destOrd="0" presId="urn:microsoft.com/office/officeart/2005/8/layout/list1"/>
    <dgm:cxn modelId="{A89021AA-B292-449B-9207-57F49D1BF782}" type="presOf" srcId="{DD4F9713-0AD8-4DA7-A2BB-209CC8B64B17}" destId="{5A5876DA-10B9-453A-B83C-A86CD57FE195}" srcOrd="1" destOrd="0" presId="urn:microsoft.com/office/officeart/2005/8/layout/list1"/>
    <dgm:cxn modelId="{693FAFDD-E0C9-4DBC-A464-9E214D0A209A}" type="presOf" srcId="{82790757-42EE-4B2E-BF42-B88CFA4D5536}" destId="{DC82396A-AAC6-4A23-AE9B-5AD222272586}" srcOrd="0" destOrd="0" presId="urn:microsoft.com/office/officeart/2005/8/layout/list1"/>
    <dgm:cxn modelId="{318010E5-8839-4A46-924A-5991D299571D}" type="presOf" srcId="{03988B61-4913-4218-A99A-201D23E3A0B5}" destId="{39BA11BA-B534-4DD0-849A-8B5C7A5F6133}" srcOrd="0" destOrd="0" presId="urn:microsoft.com/office/officeart/2005/8/layout/list1"/>
    <dgm:cxn modelId="{CA1CF9F2-6107-478D-98EC-C6B14DAC0FD5}" type="presOf" srcId="{DD4F9713-0AD8-4DA7-A2BB-209CC8B64B17}" destId="{ED76C316-FDD3-411D-85D2-934DCACA1EC8}" srcOrd="0" destOrd="0" presId="urn:microsoft.com/office/officeart/2005/8/layout/list1"/>
    <dgm:cxn modelId="{79D4C6FF-DB32-41B7-A155-7BD5686E7FFE}" type="presOf" srcId="{82790757-42EE-4B2E-BF42-B88CFA4D5536}" destId="{6C725A6F-B9E7-4B34-85D9-C5E560730773}" srcOrd="1" destOrd="0" presId="urn:microsoft.com/office/officeart/2005/8/layout/list1"/>
    <dgm:cxn modelId="{C8B15F89-664B-47E4-9743-32060D616F04}" type="presParOf" srcId="{39BA11BA-B534-4DD0-849A-8B5C7A5F6133}" destId="{5735ADB3-1DDA-4513-A89D-1C939F159C81}" srcOrd="0" destOrd="0" presId="urn:microsoft.com/office/officeart/2005/8/layout/list1"/>
    <dgm:cxn modelId="{76BC895A-0721-4757-895E-D691326C4650}" type="presParOf" srcId="{5735ADB3-1DDA-4513-A89D-1C939F159C81}" destId="{DC82396A-AAC6-4A23-AE9B-5AD222272586}" srcOrd="0" destOrd="0" presId="urn:microsoft.com/office/officeart/2005/8/layout/list1"/>
    <dgm:cxn modelId="{5613109D-144D-4F96-84AC-131C8A387707}" type="presParOf" srcId="{5735ADB3-1DDA-4513-A89D-1C939F159C81}" destId="{6C725A6F-B9E7-4B34-85D9-C5E560730773}" srcOrd="1" destOrd="0" presId="urn:microsoft.com/office/officeart/2005/8/layout/list1"/>
    <dgm:cxn modelId="{040373E3-7642-49A5-BEA6-707A2E1C4586}" type="presParOf" srcId="{39BA11BA-B534-4DD0-849A-8B5C7A5F6133}" destId="{622DD7CC-7DD8-4E59-8EE4-6730177C547D}" srcOrd="1" destOrd="0" presId="urn:microsoft.com/office/officeart/2005/8/layout/list1"/>
    <dgm:cxn modelId="{71AAF4DA-C678-43C5-AC59-FAA5A8BAD5DF}" type="presParOf" srcId="{39BA11BA-B534-4DD0-849A-8B5C7A5F6133}" destId="{34F42DD5-5E41-4A67-B402-4E2E243ACF5B}" srcOrd="2" destOrd="0" presId="urn:microsoft.com/office/officeart/2005/8/layout/list1"/>
    <dgm:cxn modelId="{A2C0947D-3C02-4806-9B7C-C8DF5A1D57E4}" type="presParOf" srcId="{39BA11BA-B534-4DD0-849A-8B5C7A5F6133}" destId="{28D516FB-2C7B-4A88-8773-987555E9A1D8}" srcOrd="3" destOrd="0" presId="urn:microsoft.com/office/officeart/2005/8/layout/list1"/>
    <dgm:cxn modelId="{8E23C36D-45CA-4A10-A730-1D6945E0CA66}" type="presParOf" srcId="{39BA11BA-B534-4DD0-849A-8B5C7A5F6133}" destId="{F20C77C6-F33D-47E5-BD33-E5685F3927BC}" srcOrd="4" destOrd="0" presId="urn:microsoft.com/office/officeart/2005/8/layout/list1"/>
    <dgm:cxn modelId="{F97491AA-2C5C-4988-B5E0-1B849B4DB0D4}" type="presParOf" srcId="{F20C77C6-F33D-47E5-BD33-E5685F3927BC}" destId="{ED76C316-FDD3-411D-85D2-934DCACA1EC8}" srcOrd="0" destOrd="0" presId="urn:microsoft.com/office/officeart/2005/8/layout/list1"/>
    <dgm:cxn modelId="{F5F5174E-8067-44C2-B0AD-129E47220275}" type="presParOf" srcId="{F20C77C6-F33D-47E5-BD33-E5685F3927BC}" destId="{5A5876DA-10B9-453A-B83C-A86CD57FE195}" srcOrd="1" destOrd="0" presId="urn:microsoft.com/office/officeart/2005/8/layout/list1"/>
    <dgm:cxn modelId="{C6848151-89C0-4DCD-BB3F-842378EDE019}" type="presParOf" srcId="{39BA11BA-B534-4DD0-849A-8B5C7A5F6133}" destId="{04DAAE23-887D-4B73-8C67-E4ED8F843FCC}" srcOrd="5" destOrd="0" presId="urn:microsoft.com/office/officeart/2005/8/layout/list1"/>
    <dgm:cxn modelId="{0E8E21FD-2A0B-4CB8-AFA4-4B5A81941DE8}" type="presParOf" srcId="{39BA11BA-B534-4DD0-849A-8B5C7A5F6133}" destId="{844B847A-8162-4B6C-9F43-1E26F08486E9}" srcOrd="6" destOrd="0" presId="urn:microsoft.com/office/officeart/2005/8/layout/list1"/>
    <dgm:cxn modelId="{58B89F17-755F-4C83-8586-0C5E3C00C047}" type="presParOf" srcId="{39BA11BA-B534-4DD0-849A-8B5C7A5F6133}" destId="{33E125F5-F14B-4723-8297-6DB337674820}" srcOrd="7" destOrd="0" presId="urn:microsoft.com/office/officeart/2005/8/layout/list1"/>
    <dgm:cxn modelId="{3BF927F2-6DCC-4189-93C8-FE9638AC1C0E}" type="presParOf" srcId="{39BA11BA-B534-4DD0-849A-8B5C7A5F6133}" destId="{057C85EA-E925-4592-A1E8-8BB6F96B687C}" srcOrd="8" destOrd="0" presId="urn:microsoft.com/office/officeart/2005/8/layout/list1"/>
    <dgm:cxn modelId="{3C0B69DE-E287-432D-934F-F6BC536C85B0}" type="presParOf" srcId="{057C85EA-E925-4592-A1E8-8BB6F96B687C}" destId="{25CB5DA1-1F54-4420-9459-1BF15FF0CEE6}" srcOrd="0" destOrd="0" presId="urn:microsoft.com/office/officeart/2005/8/layout/list1"/>
    <dgm:cxn modelId="{FB2320CB-294F-4F8E-BB04-890DAE51BE00}" type="presParOf" srcId="{057C85EA-E925-4592-A1E8-8BB6F96B687C}" destId="{F68D1B96-CC74-4F6E-A322-015019ACBCFF}" srcOrd="1" destOrd="0" presId="urn:microsoft.com/office/officeart/2005/8/layout/list1"/>
    <dgm:cxn modelId="{4DCB290A-D0D1-4E16-A1AF-2CE44433EC18}" type="presParOf" srcId="{39BA11BA-B534-4DD0-849A-8B5C7A5F6133}" destId="{B6E6CA4F-FA4F-4141-8AE5-3872D524D5A6}" srcOrd="9" destOrd="0" presId="urn:microsoft.com/office/officeart/2005/8/layout/list1"/>
    <dgm:cxn modelId="{FA0151DC-C545-4C66-96D6-9F04CD4DD7AB}" type="presParOf" srcId="{39BA11BA-B534-4DD0-849A-8B5C7A5F6133}" destId="{9D63D2DB-7544-4975-993C-483BA82E52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42DD5-5E41-4A67-B402-4E2E243ACF5B}">
      <dsp:nvSpPr>
        <dsp:cNvPr id="0" name=""/>
        <dsp:cNvSpPr/>
      </dsp:nvSpPr>
      <dsp:spPr>
        <a:xfrm>
          <a:off x="0" y="39549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25A6F-B9E7-4B34-85D9-C5E560730773}">
      <dsp:nvSpPr>
        <dsp:cNvPr id="0" name=""/>
        <dsp:cNvSpPr/>
      </dsp:nvSpPr>
      <dsp:spPr>
        <a:xfrm>
          <a:off x="352697" y="56013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Copilot intro</a:t>
          </a:r>
          <a:endParaRPr lang="en-US" sz="2300" kern="1200" dirty="0"/>
        </a:p>
      </dsp:txBody>
      <dsp:txXfrm>
        <a:off x="385841" y="89157"/>
        <a:ext cx="4871472" cy="612672"/>
      </dsp:txXfrm>
    </dsp:sp>
    <dsp:sp modelId="{844B847A-8162-4B6C-9F43-1E26F08486E9}">
      <dsp:nvSpPr>
        <dsp:cNvPr id="0" name=""/>
        <dsp:cNvSpPr/>
      </dsp:nvSpPr>
      <dsp:spPr>
        <a:xfrm>
          <a:off x="0" y="143877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876DA-10B9-453A-B83C-A86CD57FE195}">
      <dsp:nvSpPr>
        <dsp:cNvPr id="0" name=""/>
        <dsp:cNvSpPr/>
      </dsp:nvSpPr>
      <dsp:spPr>
        <a:xfrm>
          <a:off x="352697" y="1099293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Copilot Gallery</a:t>
          </a:r>
          <a:endParaRPr lang="en-US" sz="2300" kern="1200" dirty="0"/>
        </a:p>
      </dsp:txBody>
      <dsp:txXfrm>
        <a:off x="385841" y="1132437"/>
        <a:ext cx="4871472" cy="612672"/>
      </dsp:txXfrm>
    </dsp:sp>
    <dsp:sp modelId="{9D63D2DB-7544-4975-993C-483BA82E5213}">
      <dsp:nvSpPr>
        <dsp:cNvPr id="0" name=""/>
        <dsp:cNvSpPr/>
      </dsp:nvSpPr>
      <dsp:spPr>
        <a:xfrm>
          <a:off x="0" y="248205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D1B96-CC74-4F6E-A322-015019ACBCFF}">
      <dsp:nvSpPr>
        <dsp:cNvPr id="0" name=""/>
        <dsp:cNvSpPr/>
      </dsp:nvSpPr>
      <dsp:spPr>
        <a:xfrm>
          <a:off x="352697" y="2142574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Live Demo</a:t>
          </a:r>
          <a:endParaRPr lang="en-US" sz="2300" kern="1200" dirty="0"/>
        </a:p>
      </dsp:txBody>
      <dsp:txXfrm>
        <a:off x="385841" y="2175718"/>
        <a:ext cx="487147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preview/copilot-x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b2d879960a_0_3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b2d879960a_0_3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4E1E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1b2d879960a_0_3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1b2d879960a_0_3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</a:rPr>
              <a:t>在编辑器中打开多个代码库，都会读取和扫描，但是只上传和当前需求相关的上下文内容。并且只在用户触发使用时，才会请求云端接口。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Only certain context before your cursor in your code editor is sent to Copilot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Copilot will determine the suggestions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b2d879960a_0_3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b2d879960a_0_3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on the image - lines 1&amp;3 are context, line 4 is suggestion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b2d879960a_0_3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1b2d879960a_0_3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once the suggestion has been made, the context will be deleted right after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data is shared in an ephemeral way. It’s shared just long enough for Copilot to provide a suggestion. We do not use that code to put back into the data model for suggestions.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b2d879960a_0_3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1b2d879960a_0_3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</a:rPr>
              <a:t>为了将其转化为价值，我们需要了解我们正在解决的问题的背景，以及这些问题及其解决方案可能对企业产生的影响。
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1b2d879960a_0_3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1b2d879960a_0_3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b="1" dirty="0">
                <a:solidFill>
                  <a:schemeClr val="dk1"/>
                </a:solidFill>
              </a:rPr>
              <a:t>提高开发人员的工作效率和满意度：</a:t>
            </a:r>
            <a:r>
              <a:rPr lang="en-US" altLang="zh-CN" b="0" dirty="0">
                <a:solidFill>
                  <a:schemeClr val="dk1"/>
                </a:solidFill>
              </a:rPr>
              <a:t>Copilot </a:t>
            </a:r>
            <a:r>
              <a:rPr lang="zh-CN" altLang="en-US" b="0" dirty="0">
                <a:solidFill>
                  <a:schemeClr val="dk1"/>
                </a:solidFill>
              </a:rPr>
              <a:t>通过帮助开发人员专注于解决实际问题并减少重复、无聊的“繁忙工作”来支持开发人员的满意度和生产力。通过提供建议和样板代码，开发人员可以缩短开发时间并创建更一致的代码。采用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能提高工作满意度。它给我们开发人员创造了更好的体验。</a:t>
            </a:r>
            <a:endParaRPr lang="en-US" altLang="zh-CN" b="0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b="1" dirty="0">
                <a:solidFill>
                  <a:schemeClr val="dk1"/>
                </a:solidFill>
              </a:rPr>
              <a:t>加速创新：</a:t>
            </a:r>
            <a:r>
              <a:rPr lang="zh-CN" altLang="en-US" b="0" dirty="0">
                <a:solidFill>
                  <a:schemeClr val="dk1"/>
                </a:solidFill>
              </a:rPr>
              <a:t>使用 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，团队可以更快的进行原型设计并快速的实践。</a:t>
            </a:r>
            <a:r>
              <a:rPr lang="zh-CN" altLang="en-US" b="1" dirty="0">
                <a:solidFill>
                  <a:schemeClr val="dk1"/>
                </a:solidFill>
              </a:rPr>
              <a:t>
弥合技能差距：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帮助专业人士更快地学习和练习新语言</a:t>
            </a:r>
            <a:endParaRPr lang="en-US" altLang="zh-CN"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b2d879960a_0_3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1b2d879960a_0_3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0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b2d879960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b2d879960a_0_3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Introducing GitHub Copilot 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https://GitHub.com/features/preview/copilot-x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659758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b2d879960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b2d879960a_0_3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zh-CN" altLang="en-US" b="0" dirty="0">
                <a:solidFill>
                  <a:schemeClr val="dk1"/>
                </a:solidFill>
              </a:rPr>
              <a:t>
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3961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b2d879960a_0_3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1b2d879960a_0_3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257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1b2d879960a_0_3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1b2d879960a_0_3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 dirty="0">
                <a:solidFill>
                  <a:schemeClr val="dk1"/>
                </a:solidFill>
              </a:rPr>
              <a:t>对于商业客户，我们根本不保留代码片段（即代码内容，包括代码提示和代码建议</a:t>
            </a:r>
            <a:r>
              <a:rPr lang="en-US" altLang="zh-CN" dirty="0">
                <a:solidFill>
                  <a:schemeClr val="dk1"/>
                </a:solidFill>
              </a:rPr>
              <a:t>;</a:t>
            </a:r>
            <a:r>
              <a:rPr lang="zh-CN" altLang="en-US" dirty="0">
                <a:solidFill>
                  <a:schemeClr val="dk1"/>
                </a:solidFill>
              </a:rPr>
              <a:t>代码提示还包括来自相邻选项卡和本地文件系统的内容），无论数据来自公共存储库、专用存储库、非 </a:t>
            </a:r>
            <a:r>
              <a:rPr lang="en-US" altLang="zh-CN" dirty="0">
                <a:solidFill>
                  <a:schemeClr val="dk1"/>
                </a:solidFill>
              </a:rPr>
              <a:t>GH </a:t>
            </a:r>
            <a:r>
              <a:rPr lang="zh-CN" altLang="en-US" dirty="0">
                <a:solidFill>
                  <a:schemeClr val="dk1"/>
                </a:solidFill>
              </a:rPr>
              <a:t>存储库还是本地文件。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 dirty="0">
                <a:solidFill>
                  <a:schemeClr val="dk1"/>
                </a:solidFill>
              </a:rPr>
              <a:t>个人版 </a:t>
            </a:r>
            <a:r>
              <a:rPr lang="en-US" altLang="zh-CN" dirty="0">
                <a:solidFill>
                  <a:schemeClr val="dk1"/>
                </a:solidFill>
              </a:rPr>
              <a:t>Copilot </a:t>
            </a:r>
            <a:r>
              <a:rPr lang="zh-CN" altLang="en-US" dirty="0">
                <a:solidFill>
                  <a:schemeClr val="dk1"/>
                </a:solidFill>
              </a:rPr>
              <a:t>可以保留代码片段数据（如果您愿意）</a:t>
            </a:r>
            <a:r>
              <a:rPr lang="en-US" altLang="zh-CN" dirty="0">
                <a:solidFill>
                  <a:schemeClr val="dk1"/>
                </a:solidFill>
              </a:rPr>
              <a:t>;</a:t>
            </a:r>
            <a:r>
              <a:rPr lang="zh-CN" altLang="en-US" dirty="0">
                <a:solidFill>
                  <a:schemeClr val="dk1"/>
                </a:solidFill>
              </a:rPr>
              <a:t>客户可以选择退出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86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b2d879960a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1b2d879960a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28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8" name="Google Shape;29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在代码生成的能力上，目前个人版和企业版是相同的，区别在于集中的授权管理和和企业级别的策略设置。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所以针对代码的辅助产生能力，可以直接评估个人版。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</p:txBody>
      </p:sp>
      <p:sp>
        <p:nvSpPr>
          <p:cNvPr id="2989" name="Google Shape;29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29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b2d879960a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1b2d879960a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Copilot </a:t>
            </a:r>
            <a:r>
              <a:rPr lang="zh-CN" altLang="en-US" dirty="0"/>
              <a:t>是</a:t>
            </a:r>
            <a:r>
              <a:rPr lang="en-US" dirty="0"/>
              <a:t>AI  </a:t>
            </a:r>
            <a:r>
              <a:rPr lang="zh-CN" altLang="en-US" dirty="0"/>
              <a:t>辅助编程工具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1b2d879960a_0_3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1b2d879960a_0_3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altLang="en-US" sz="1200" dirty="0">
                <a:solidFill>
                  <a:schemeClr val="dk1"/>
                </a:solidFill>
              </a:rPr>
              <a:t>使用最先进的 </a:t>
            </a:r>
            <a:r>
              <a:rPr lang="en-US" altLang="zh-CN" sz="1200" dirty="0" err="1">
                <a:solidFill>
                  <a:schemeClr val="dk1"/>
                </a:solidFill>
              </a:rPr>
              <a:t>OpenAI</a:t>
            </a:r>
            <a:r>
              <a:rPr lang="en-US" altLang="zh-CN" sz="1200" dirty="0">
                <a:solidFill>
                  <a:schemeClr val="dk1"/>
                </a:solidFill>
              </a:rPr>
              <a:t> Codex </a:t>
            </a:r>
            <a:r>
              <a:rPr lang="zh-CN" altLang="en-US" sz="1200" dirty="0">
                <a:solidFill>
                  <a:schemeClr val="dk1"/>
                </a:solidFill>
              </a:rPr>
              <a:t>提供多行补全
支持大部分语言，但是语言越常见，它在我们的训练数据中的代表性就越好，建议就越可靠。关于编码和自然语言也是如此。
集成到最常见的 </a:t>
            </a:r>
            <a:r>
              <a:rPr lang="en-US" altLang="zh-CN" sz="1200" dirty="0">
                <a:solidFill>
                  <a:schemeClr val="dk1"/>
                </a:solidFill>
              </a:rPr>
              <a:t>IDE </a:t>
            </a:r>
            <a:r>
              <a:rPr lang="zh-CN" altLang="en-US" sz="1200" dirty="0">
                <a:solidFill>
                  <a:schemeClr val="dk1"/>
                </a:solidFill>
              </a:rPr>
              <a:t>中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b2d879960a_0_3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b2d879960a_0_3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 a nutshell: it writes code for you!!!</a:t>
            </a: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1b2d879960a_0_3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1b2d879960a_0_3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将注释转换为代码：用自然语言描述您想要的逻辑，并让 </a:t>
            </a:r>
            <a:r>
              <a:rPr lang="en-US" altLang="zh-CN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Copilot </a:t>
            </a: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为您组织代码</a:t>
            </a:r>
            <a:endParaRPr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1b2d879960a_0_3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Google Shape;2887;g1b2d879960a_0_3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自动填充重复代码：快速生成样板并填充重复代码模式</a:t>
            </a:r>
            <a:endParaRPr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1b2d879960a_0_3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1b2d879960a_0_3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显示替代项：</a:t>
            </a:r>
            <a:r>
              <a:rPr lang="zh-CN" altLang="en-US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显示要使用的解决方案列表，或编辑以满足您的需求</a:t>
            </a:r>
            <a:endParaRPr b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1b2d879960a_0_3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1b2d879960a_0_3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ver-Black" type="title">
  <p:cSld name="TITLE"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3473297" y="1495666"/>
            <a:ext cx="2197401" cy="2152162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2">
  <p:cSld name="TITLE_1_1_1_1_1_5_1_2">
    <p:bg>
      <p:bgPr>
        <a:solidFill>
          <a:srgbClr val="040D2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 t="6768" r="1652" b="-3042"/>
          <a:stretch/>
        </p:blipFill>
        <p:spPr>
          <a:xfrm>
            <a:off x="4648850" y="0"/>
            <a:ext cx="4342749" cy="4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280800" y="696900"/>
            <a:ext cx="12258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364723" y="757826"/>
            <a:ext cx="110799" cy="118773"/>
          </a:xfrm>
          <a:custGeom>
            <a:avLst/>
            <a:gdLst/>
            <a:ahLst/>
            <a:cxnLst/>
            <a:rect l="l" t="t" r="r" b="b"/>
            <a:pathLst>
              <a:path w="2211" h="2370" extrusionOk="0">
                <a:moveTo>
                  <a:pt x="549" y="0"/>
                </a:moveTo>
                <a:cubicBezTo>
                  <a:pt x="600" y="0"/>
                  <a:pt x="633" y="34"/>
                  <a:pt x="633" y="76"/>
                </a:cubicBezTo>
                <a:lnTo>
                  <a:pt x="633" y="321"/>
                </a:lnTo>
                <a:lnTo>
                  <a:pt x="1578" y="321"/>
                </a:lnTo>
                <a:lnTo>
                  <a:pt x="1578" y="76"/>
                </a:lnTo>
                <a:cubicBezTo>
                  <a:pt x="1578" y="34"/>
                  <a:pt x="1612" y="0"/>
                  <a:pt x="1662" y="0"/>
                </a:cubicBezTo>
                <a:cubicBezTo>
                  <a:pt x="1704" y="0"/>
                  <a:pt x="1738" y="34"/>
                  <a:pt x="1738" y="76"/>
                </a:cubicBezTo>
                <a:lnTo>
                  <a:pt x="1738" y="321"/>
                </a:lnTo>
                <a:lnTo>
                  <a:pt x="2025" y="321"/>
                </a:lnTo>
                <a:cubicBezTo>
                  <a:pt x="2126" y="321"/>
                  <a:pt x="2210" y="397"/>
                  <a:pt x="2210" y="498"/>
                </a:cubicBezTo>
                <a:lnTo>
                  <a:pt x="2210" y="2184"/>
                </a:lnTo>
                <a:cubicBezTo>
                  <a:pt x="2210" y="2286"/>
                  <a:pt x="2126" y="2370"/>
                  <a:pt x="2025" y="2370"/>
                </a:cubicBezTo>
                <a:lnTo>
                  <a:pt x="186" y="2370"/>
                </a:lnTo>
                <a:cubicBezTo>
                  <a:pt x="85" y="2370"/>
                  <a:pt x="1" y="2286"/>
                  <a:pt x="1" y="2184"/>
                </a:cubicBezTo>
                <a:lnTo>
                  <a:pt x="1" y="498"/>
                </a:lnTo>
                <a:cubicBezTo>
                  <a:pt x="1" y="397"/>
                  <a:pt x="85" y="321"/>
                  <a:pt x="186" y="321"/>
                </a:cubicBezTo>
                <a:lnTo>
                  <a:pt x="473" y="321"/>
                </a:lnTo>
                <a:lnTo>
                  <a:pt x="473" y="76"/>
                </a:lnTo>
                <a:cubicBezTo>
                  <a:pt x="473" y="34"/>
                  <a:pt x="507" y="0"/>
                  <a:pt x="549" y="0"/>
                </a:cubicBezTo>
                <a:close/>
                <a:moveTo>
                  <a:pt x="186" y="472"/>
                </a:moveTo>
                <a:cubicBezTo>
                  <a:pt x="170" y="472"/>
                  <a:pt x="161" y="489"/>
                  <a:pt x="161" y="498"/>
                </a:cubicBezTo>
                <a:lnTo>
                  <a:pt x="161" y="844"/>
                </a:lnTo>
                <a:lnTo>
                  <a:pt x="2059" y="844"/>
                </a:lnTo>
                <a:lnTo>
                  <a:pt x="2059" y="498"/>
                </a:lnTo>
                <a:cubicBezTo>
                  <a:pt x="2059" y="489"/>
                  <a:pt x="2042" y="472"/>
                  <a:pt x="2025" y="472"/>
                </a:cubicBezTo>
                <a:close/>
                <a:moveTo>
                  <a:pt x="2059" y="1004"/>
                </a:moveTo>
                <a:lnTo>
                  <a:pt x="161" y="1004"/>
                </a:lnTo>
                <a:lnTo>
                  <a:pt x="161" y="2184"/>
                </a:lnTo>
                <a:cubicBezTo>
                  <a:pt x="161" y="2201"/>
                  <a:pt x="170" y="2218"/>
                  <a:pt x="186" y="2218"/>
                </a:cubicBezTo>
                <a:lnTo>
                  <a:pt x="2025" y="2218"/>
                </a:lnTo>
                <a:cubicBezTo>
                  <a:pt x="2042" y="2218"/>
                  <a:pt x="2059" y="2201"/>
                  <a:pt x="2059" y="21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 title="Facilitator Name"/>
          <p:cNvSpPr txBox="1">
            <a:spLocks noGrp="1"/>
          </p:cNvSpPr>
          <p:nvPr>
            <p:ph type="title"/>
          </p:nvPr>
        </p:nvSpPr>
        <p:spPr>
          <a:xfrm>
            <a:off x="549975" y="697075"/>
            <a:ext cx="1804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>
            <a:spLocks noGrp="1"/>
          </p:cNvSpPr>
          <p:nvPr>
            <p:ph type="pic" idx="2"/>
          </p:nvPr>
        </p:nvSpPr>
        <p:spPr>
          <a:xfrm>
            <a:off x="2487600" y="696900"/>
            <a:ext cx="4168800" cy="45888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1">
  <p:cSld name="TITLE_1_1_1_1_1_5_1_1">
    <p:bg>
      <p:bgPr>
        <a:solidFill>
          <a:srgbClr val="040D2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799775"/>
            <a:ext cx="8308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280800" y="274450"/>
            <a:ext cx="975600" cy="252900"/>
            <a:chOff x="280800" y="696900"/>
            <a:chExt cx="975600" cy="252900"/>
          </a:xfrm>
        </p:grpSpPr>
        <p:sp>
          <p:nvSpPr>
            <p:cNvPr id="180" name="Google Shape;180;p27"/>
            <p:cNvSpPr/>
            <p:nvPr/>
          </p:nvSpPr>
          <p:spPr>
            <a:xfrm>
              <a:off x="280800" y="696900"/>
              <a:ext cx="975600" cy="252900"/>
            </a:xfrm>
            <a:prstGeom prst="roundRect">
              <a:avLst>
                <a:gd name="adj" fmla="val 15174"/>
              </a:avLst>
            </a:prstGeom>
            <a:solidFill>
              <a:srgbClr val="FFFFFF">
                <a:alpha val="7140"/>
              </a:srgbClr>
            </a:solidFill>
            <a:ln w="9525" cap="flat" cmpd="sng">
              <a:solidFill>
                <a:srgbClr val="F24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2860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24E1E"/>
                  </a:solidFill>
                </a:rPr>
                <a:t>INTERNAL</a:t>
              </a:r>
              <a:endParaRPr sz="1000" b="1">
                <a:solidFill>
                  <a:srgbClr val="F24E1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49178" y="747721"/>
              <a:ext cx="132852" cy="151257"/>
            </a:xfrm>
            <a:custGeom>
              <a:avLst/>
              <a:gdLst/>
              <a:ahLst/>
              <a:cxnLst/>
              <a:rect l="l" t="t" r="r" b="b"/>
              <a:pathLst>
                <a:path w="148024" h="168532" extrusionOk="0">
                  <a:moveTo>
                    <a:pt x="113247" y="32993"/>
                  </a:moveTo>
                  <a:cubicBezTo>
                    <a:pt x="118597" y="38343"/>
                    <a:pt x="123056" y="44585"/>
                    <a:pt x="125731" y="51719"/>
                  </a:cubicBezTo>
                  <a:cubicBezTo>
                    <a:pt x="128406" y="57961"/>
                    <a:pt x="130189" y="65094"/>
                    <a:pt x="130189" y="73120"/>
                  </a:cubicBezTo>
                  <a:cubicBezTo>
                    <a:pt x="130189" y="80253"/>
                    <a:pt x="128406" y="87387"/>
                    <a:pt x="125731" y="93629"/>
                  </a:cubicBezTo>
                  <a:cubicBezTo>
                    <a:pt x="123056" y="100763"/>
                    <a:pt x="118597" y="107004"/>
                    <a:pt x="113247" y="112355"/>
                  </a:cubicBezTo>
                  <a:lnTo>
                    <a:pt x="74012" y="151590"/>
                  </a:lnTo>
                  <a:lnTo>
                    <a:pt x="34777" y="112355"/>
                  </a:lnTo>
                  <a:cubicBezTo>
                    <a:pt x="29427" y="107004"/>
                    <a:pt x="24969" y="100763"/>
                    <a:pt x="22293" y="93629"/>
                  </a:cubicBezTo>
                  <a:cubicBezTo>
                    <a:pt x="19618" y="87387"/>
                    <a:pt x="17835" y="80253"/>
                    <a:pt x="17835" y="72228"/>
                  </a:cubicBezTo>
                  <a:cubicBezTo>
                    <a:pt x="17835" y="65094"/>
                    <a:pt x="19618" y="57961"/>
                    <a:pt x="22293" y="51719"/>
                  </a:cubicBezTo>
                  <a:cubicBezTo>
                    <a:pt x="24969" y="44585"/>
                    <a:pt x="29427" y="38343"/>
                    <a:pt x="34777" y="32993"/>
                  </a:cubicBezTo>
                  <a:cubicBezTo>
                    <a:pt x="40128" y="27643"/>
                    <a:pt x="45478" y="24076"/>
                    <a:pt x="52611" y="21401"/>
                  </a:cubicBezTo>
                  <a:cubicBezTo>
                    <a:pt x="59745" y="18726"/>
                    <a:pt x="66879" y="16943"/>
                    <a:pt x="74012" y="16943"/>
                  </a:cubicBezTo>
                  <a:cubicBezTo>
                    <a:pt x="81146" y="16943"/>
                    <a:pt x="88279" y="18726"/>
                    <a:pt x="95413" y="21401"/>
                  </a:cubicBezTo>
                  <a:cubicBezTo>
                    <a:pt x="102547" y="24076"/>
                    <a:pt x="107897" y="27643"/>
                    <a:pt x="113247" y="32993"/>
                  </a:cubicBezTo>
                  <a:close/>
                  <a:moveTo>
                    <a:pt x="124839" y="123947"/>
                  </a:moveTo>
                  <a:cubicBezTo>
                    <a:pt x="135540" y="114138"/>
                    <a:pt x="142673" y="100763"/>
                    <a:pt x="145348" y="86495"/>
                  </a:cubicBezTo>
                  <a:cubicBezTo>
                    <a:pt x="148023" y="73120"/>
                    <a:pt x="146240" y="57961"/>
                    <a:pt x="140890" y="44585"/>
                  </a:cubicBezTo>
                  <a:cubicBezTo>
                    <a:pt x="135540" y="32101"/>
                    <a:pt x="126623" y="20509"/>
                    <a:pt x="114139" y="12484"/>
                  </a:cubicBezTo>
                  <a:cubicBezTo>
                    <a:pt x="102547" y="4459"/>
                    <a:pt x="88279" y="0"/>
                    <a:pt x="74012" y="0"/>
                  </a:cubicBezTo>
                  <a:cubicBezTo>
                    <a:pt x="59745" y="0"/>
                    <a:pt x="45478" y="4459"/>
                    <a:pt x="33886" y="12484"/>
                  </a:cubicBezTo>
                  <a:cubicBezTo>
                    <a:pt x="21402" y="20509"/>
                    <a:pt x="12485" y="32101"/>
                    <a:pt x="7135" y="44585"/>
                  </a:cubicBezTo>
                  <a:cubicBezTo>
                    <a:pt x="1784" y="57961"/>
                    <a:pt x="1" y="73120"/>
                    <a:pt x="2676" y="86495"/>
                  </a:cubicBezTo>
                  <a:cubicBezTo>
                    <a:pt x="5351" y="100763"/>
                    <a:pt x="12485" y="114138"/>
                    <a:pt x="23185" y="123947"/>
                  </a:cubicBezTo>
                  <a:lnTo>
                    <a:pt x="62420" y="163182"/>
                  </a:lnTo>
                  <a:cubicBezTo>
                    <a:pt x="63312" y="164965"/>
                    <a:pt x="65987" y="165857"/>
                    <a:pt x="67770" y="166749"/>
                  </a:cubicBezTo>
                  <a:cubicBezTo>
                    <a:pt x="69554" y="167640"/>
                    <a:pt x="72229" y="168532"/>
                    <a:pt x="74012" y="168532"/>
                  </a:cubicBezTo>
                  <a:cubicBezTo>
                    <a:pt x="75796" y="168532"/>
                    <a:pt x="78471" y="167640"/>
                    <a:pt x="80254" y="166749"/>
                  </a:cubicBezTo>
                  <a:cubicBezTo>
                    <a:pt x="82038" y="165857"/>
                    <a:pt x="84713" y="164965"/>
                    <a:pt x="85604" y="163182"/>
                  </a:cubicBezTo>
                  <a:close/>
                  <a:moveTo>
                    <a:pt x="74012" y="95412"/>
                  </a:moveTo>
                  <a:cubicBezTo>
                    <a:pt x="80254" y="95412"/>
                    <a:pt x="85604" y="92737"/>
                    <a:pt x="90063" y="88279"/>
                  </a:cubicBezTo>
                  <a:cubicBezTo>
                    <a:pt x="93630" y="83820"/>
                    <a:pt x="96305" y="78470"/>
                    <a:pt x="96305" y="73120"/>
                  </a:cubicBezTo>
                  <a:cubicBezTo>
                    <a:pt x="96305" y="66878"/>
                    <a:pt x="93630" y="61528"/>
                    <a:pt x="90063" y="57069"/>
                  </a:cubicBezTo>
                  <a:cubicBezTo>
                    <a:pt x="85604" y="52611"/>
                    <a:pt x="80254" y="50827"/>
                    <a:pt x="74012" y="50827"/>
                  </a:cubicBezTo>
                  <a:cubicBezTo>
                    <a:pt x="67770" y="50827"/>
                    <a:pt x="62420" y="52611"/>
                    <a:pt x="57962" y="57069"/>
                  </a:cubicBezTo>
                  <a:cubicBezTo>
                    <a:pt x="54395" y="61528"/>
                    <a:pt x="51720" y="66878"/>
                    <a:pt x="51720" y="73120"/>
                  </a:cubicBezTo>
                  <a:cubicBezTo>
                    <a:pt x="51720" y="78470"/>
                    <a:pt x="54395" y="83820"/>
                    <a:pt x="57962" y="88279"/>
                  </a:cubicBezTo>
                  <a:cubicBezTo>
                    <a:pt x="62420" y="92737"/>
                    <a:pt x="67770" y="95412"/>
                    <a:pt x="74012" y="95412"/>
                  </a:cubicBezTo>
                  <a:close/>
                </a:path>
              </a:pathLst>
            </a:custGeom>
            <a:solidFill>
              <a:srgbClr val="F24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7" title="Facilitator Name"/>
          <p:cNvSpPr txBox="1">
            <a:spLocks noGrp="1"/>
          </p:cNvSpPr>
          <p:nvPr>
            <p:ph type="title" idx="3"/>
          </p:nvPr>
        </p:nvSpPr>
        <p:spPr>
          <a:xfrm>
            <a:off x="470865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1 1">
  <p:cSld name="TITLE_1_1_1_1_1_5_1_1_1">
    <p:bg>
      <p:bgPr>
        <a:solidFill>
          <a:srgbClr val="040D2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799775"/>
            <a:ext cx="8308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80800" y="274450"/>
            <a:ext cx="10221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68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3"/>
                </a:solidFill>
              </a:rPr>
              <a:t>EXTERNAL</a:t>
            </a:r>
            <a:endParaRPr sz="1000" b="1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349178" y="327780"/>
            <a:ext cx="146240" cy="146240"/>
          </a:xfrm>
          <a:custGeom>
            <a:avLst/>
            <a:gdLst/>
            <a:ahLst/>
            <a:cxnLst/>
            <a:rect l="l" t="t" r="r" b="b"/>
            <a:pathLst>
              <a:path w="178341" h="178341" extrusionOk="0">
                <a:moveTo>
                  <a:pt x="16942" y="81145"/>
                </a:moveTo>
                <a:lnTo>
                  <a:pt x="47260" y="81145"/>
                </a:lnTo>
                <a:cubicBezTo>
                  <a:pt x="49044" y="57961"/>
                  <a:pt x="57069" y="39235"/>
                  <a:pt x="65094" y="25859"/>
                </a:cubicBezTo>
                <a:cubicBezTo>
                  <a:pt x="66878" y="23184"/>
                  <a:pt x="67769" y="21401"/>
                  <a:pt x="69553" y="19617"/>
                </a:cubicBezTo>
                <a:cubicBezTo>
                  <a:pt x="41910" y="27643"/>
                  <a:pt x="20509" y="51719"/>
                  <a:pt x="16942" y="81145"/>
                </a:cubicBezTo>
                <a:close/>
                <a:moveTo>
                  <a:pt x="47260" y="97196"/>
                </a:moveTo>
                <a:lnTo>
                  <a:pt x="16942" y="97196"/>
                </a:lnTo>
                <a:cubicBezTo>
                  <a:pt x="20509" y="126622"/>
                  <a:pt x="41910" y="150698"/>
                  <a:pt x="69553" y="158723"/>
                </a:cubicBezTo>
                <a:cubicBezTo>
                  <a:pt x="67769" y="156940"/>
                  <a:pt x="66878" y="155156"/>
                  <a:pt x="65094" y="152481"/>
                </a:cubicBezTo>
                <a:cubicBezTo>
                  <a:pt x="57069" y="139106"/>
                  <a:pt x="49044" y="120380"/>
                  <a:pt x="47260" y="97196"/>
                </a:cubicBezTo>
                <a:close/>
                <a:moveTo>
                  <a:pt x="64203" y="97196"/>
                </a:moveTo>
                <a:lnTo>
                  <a:pt x="114138" y="97196"/>
                </a:lnTo>
                <a:cubicBezTo>
                  <a:pt x="112354" y="116813"/>
                  <a:pt x="105221" y="132864"/>
                  <a:pt x="98979" y="144456"/>
                </a:cubicBezTo>
                <a:cubicBezTo>
                  <a:pt x="95412" y="149806"/>
                  <a:pt x="91845" y="154264"/>
                  <a:pt x="89170" y="157831"/>
                </a:cubicBezTo>
                <a:cubicBezTo>
                  <a:pt x="86495" y="154264"/>
                  <a:pt x="82928" y="149806"/>
                  <a:pt x="79361" y="144456"/>
                </a:cubicBezTo>
                <a:cubicBezTo>
                  <a:pt x="73120" y="132864"/>
                  <a:pt x="65986" y="116813"/>
                  <a:pt x="64203" y="97196"/>
                </a:cubicBezTo>
                <a:close/>
                <a:moveTo>
                  <a:pt x="114138" y="81145"/>
                </a:moveTo>
                <a:lnTo>
                  <a:pt x="64203" y="81145"/>
                </a:lnTo>
                <a:cubicBezTo>
                  <a:pt x="65986" y="61527"/>
                  <a:pt x="73120" y="45477"/>
                  <a:pt x="79361" y="33885"/>
                </a:cubicBezTo>
                <a:cubicBezTo>
                  <a:pt x="82928" y="28534"/>
                  <a:pt x="86495" y="24076"/>
                  <a:pt x="89170" y="20509"/>
                </a:cubicBezTo>
                <a:cubicBezTo>
                  <a:pt x="91845" y="24076"/>
                  <a:pt x="95412" y="28534"/>
                  <a:pt x="98979" y="33885"/>
                </a:cubicBezTo>
                <a:cubicBezTo>
                  <a:pt x="105221" y="45477"/>
                  <a:pt x="112354" y="61527"/>
                  <a:pt x="114138" y="81145"/>
                </a:cubicBezTo>
                <a:close/>
                <a:moveTo>
                  <a:pt x="131080" y="97196"/>
                </a:moveTo>
                <a:cubicBezTo>
                  <a:pt x="129297" y="120380"/>
                  <a:pt x="121271" y="139106"/>
                  <a:pt x="113246" y="152481"/>
                </a:cubicBezTo>
                <a:cubicBezTo>
                  <a:pt x="111463" y="155156"/>
                  <a:pt x="110571" y="156940"/>
                  <a:pt x="108788" y="158723"/>
                </a:cubicBezTo>
                <a:cubicBezTo>
                  <a:pt x="136430" y="150698"/>
                  <a:pt x="157831" y="126622"/>
                  <a:pt x="161398" y="97196"/>
                </a:cubicBezTo>
                <a:close/>
                <a:moveTo>
                  <a:pt x="161398" y="81145"/>
                </a:moveTo>
                <a:lnTo>
                  <a:pt x="131080" y="81145"/>
                </a:lnTo>
                <a:cubicBezTo>
                  <a:pt x="129297" y="57961"/>
                  <a:pt x="121271" y="39235"/>
                  <a:pt x="113246" y="25859"/>
                </a:cubicBezTo>
                <a:cubicBezTo>
                  <a:pt x="111463" y="23184"/>
                  <a:pt x="110571" y="21401"/>
                  <a:pt x="108788" y="19617"/>
                </a:cubicBezTo>
                <a:cubicBezTo>
                  <a:pt x="136430" y="27643"/>
                  <a:pt x="157831" y="51719"/>
                  <a:pt x="161398" y="81145"/>
                </a:cubicBezTo>
                <a:close/>
                <a:moveTo>
                  <a:pt x="89170" y="0"/>
                </a:moveTo>
                <a:cubicBezTo>
                  <a:pt x="40127" y="0"/>
                  <a:pt x="0" y="40127"/>
                  <a:pt x="0" y="89170"/>
                </a:cubicBezTo>
                <a:cubicBezTo>
                  <a:pt x="0" y="138214"/>
                  <a:pt x="40127" y="178340"/>
                  <a:pt x="89170" y="178340"/>
                </a:cubicBezTo>
                <a:cubicBezTo>
                  <a:pt x="138214" y="178340"/>
                  <a:pt x="178340" y="138214"/>
                  <a:pt x="178340" y="89170"/>
                </a:cubicBezTo>
                <a:cubicBezTo>
                  <a:pt x="178340" y="40127"/>
                  <a:pt x="138214" y="0"/>
                  <a:pt x="891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 title="Facilitator Name"/>
          <p:cNvSpPr txBox="1">
            <a:spLocks noGrp="1"/>
          </p:cNvSpPr>
          <p:nvPr>
            <p:ph type="title" idx="3"/>
          </p:nvPr>
        </p:nvSpPr>
        <p:spPr>
          <a:xfrm>
            <a:off x="470865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Facilitator-01">
  <p:cSld name="TITLE_1_1_1_1_1_4">
    <p:bg>
      <p:bgPr>
        <a:solidFill>
          <a:srgbClr val="040D2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280792" y="274450"/>
            <a:ext cx="979870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</a:t>
            </a:r>
          </a:p>
        </p:txBody>
      </p:sp>
      <p:sp>
        <p:nvSpPr>
          <p:cNvPr id="193" name="Google Shape;193;p29"/>
          <p:cNvSpPr/>
          <p:nvPr/>
        </p:nvSpPr>
        <p:spPr>
          <a:xfrm>
            <a:off x="1011500" y="1630650"/>
            <a:ext cx="1882200" cy="18822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035258" y="1654436"/>
            <a:ext cx="1834500" cy="18345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 title="Facilitator Name"/>
          <p:cNvSpPr txBox="1">
            <a:spLocks noGrp="1"/>
          </p:cNvSpPr>
          <p:nvPr>
            <p:ph type="title"/>
          </p:nvPr>
        </p:nvSpPr>
        <p:spPr>
          <a:xfrm>
            <a:off x="3263225" y="1933775"/>
            <a:ext cx="5003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9" title="Facilitator Name"/>
          <p:cNvSpPr txBox="1">
            <a:spLocks noGrp="1"/>
          </p:cNvSpPr>
          <p:nvPr>
            <p:ph type="title" idx="2"/>
          </p:nvPr>
        </p:nvSpPr>
        <p:spPr>
          <a:xfrm>
            <a:off x="3263225" y="277862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7" name="Google Shape;197;p29" title="Facilitator Name"/>
          <p:cNvSpPr txBox="1">
            <a:spLocks noGrp="1"/>
          </p:cNvSpPr>
          <p:nvPr>
            <p:ph type="title" idx="3"/>
          </p:nvPr>
        </p:nvSpPr>
        <p:spPr>
          <a:xfrm>
            <a:off x="3263225" y="2991302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None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>
            <a:spLocks noGrp="1"/>
          </p:cNvSpPr>
          <p:nvPr>
            <p:ph type="pic" idx="4"/>
          </p:nvPr>
        </p:nvSpPr>
        <p:spPr>
          <a:xfrm>
            <a:off x="1086250" y="1705500"/>
            <a:ext cx="1732500" cy="1732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Facilitator-02">
  <p:cSld name="TITLE_1_1_1_1_1_4_1">
    <p:bg>
      <p:bgPr>
        <a:solidFill>
          <a:srgbClr val="040D2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280792" y="274450"/>
            <a:ext cx="1082675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Facilitators</a:t>
            </a:r>
          </a:p>
        </p:txBody>
      </p:sp>
      <p:sp>
        <p:nvSpPr>
          <p:cNvPr id="202" name="Google Shape;202;p30" title="Facilitator Name"/>
          <p:cNvSpPr txBox="1">
            <a:spLocks noGrp="1"/>
          </p:cNvSpPr>
          <p:nvPr>
            <p:ph type="title"/>
          </p:nvPr>
        </p:nvSpPr>
        <p:spPr>
          <a:xfrm>
            <a:off x="2765900" y="1044875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 title="Facilitator Name"/>
          <p:cNvSpPr txBox="1">
            <a:spLocks noGrp="1"/>
          </p:cNvSpPr>
          <p:nvPr>
            <p:ph type="title" idx="2"/>
          </p:nvPr>
        </p:nvSpPr>
        <p:spPr>
          <a:xfrm>
            <a:off x="2765900" y="181355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4" name="Google Shape;204;p30" title="Facilitator Name"/>
          <p:cNvSpPr txBox="1">
            <a:spLocks noGrp="1"/>
          </p:cNvSpPr>
          <p:nvPr>
            <p:ph type="title" idx="3"/>
          </p:nvPr>
        </p:nvSpPr>
        <p:spPr>
          <a:xfrm>
            <a:off x="2765900" y="200098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011500" y="868450"/>
            <a:ext cx="1473000" cy="14730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030094" y="887066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>
            <a:spLocks noGrp="1"/>
          </p:cNvSpPr>
          <p:nvPr>
            <p:ph type="pic" idx="4"/>
          </p:nvPr>
        </p:nvSpPr>
        <p:spPr>
          <a:xfrm>
            <a:off x="1070000" y="926950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30" title="Facilitator Name"/>
          <p:cNvSpPr txBox="1">
            <a:spLocks noGrp="1"/>
          </p:cNvSpPr>
          <p:nvPr>
            <p:ph type="title" idx="5"/>
          </p:nvPr>
        </p:nvSpPr>
        <p:spPr>
          <a:xfrm>
            <a:off x="2765900" y="2978500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0" title="Facilitator Name"/>
          <p:cNvSpPr txBox="1">
            <a:spLocks noGrp="1"/>
          </p:cNvSpPr>
          <p:nvPr>
            <p:ph type="title" idx="6"/>
          </p:nvPr>
        </p:nvSpPr>
        <p:spPr>
          <a:xfrm>
            <a:off x="2765900" y="374717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10" name="Google Shape;210;p30" title="Facilitator Name"/>
          <p:cNvSpPr txBox="1">
            <a:spLocks noGrp="1"/>
          </p:cNvSpPr>
          <p:nvPr>
            <p:ph type="title" idx="7"/>
          </p:nvPr>
        </p:nvSpPr>
        <p:spPr>
          <a:xfrm>
            <a:off x="2765900" y="393461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011500" y="2802075"/>
            <a:ext cx="1473000" cy="14730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030094" y="2820691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>
            <a:spLocks noGrp="1"/>
          </p:cNvSpPr>
          <p:nvPr>
            <p:ph type="pic" idx="8"/>
          </p:nvPr>
        </p:nvSpPr>
        <p:spPr>
          <a:xfrm>
            <a:off x="1070000" y="2860575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1">
  <p:cSld name="TITLE_1_1_1_1_1_4_1_1">
    <p:bg>
      <p:bgPr>
        <a:solidFill>
          <a:srgbClr val="040D2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280792" y="274450"/>
            <a:ext cx="1447167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</a:t>
            </a:r>
          </a:p>
        </p:txBody>
      </p:sp>
      <p:sp>
        <p:nvSpPr>
          <p:cNvPr id="217" name="Google Shape;217;p31"/>
          <p:cNvSpPr/>
          <p:nvPr/>
        </p:nvSpPr>
        <p:spPr>
          <a:xfrm>
            <a:off x="1011500" y="1630650"/>
            <a:ext cx="1882200" cy="18822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035258" y="1654436"/>
            <a:ext cx="1834500" cy="18345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 title="Facilitator Name"/>
          <p:cNvSpPr txBox="1">
            <a:spLocks noGrp="1"/>
          </p:cNvSpPr>
          <p:nvPr>
            <p:ph type="title"/>
          </p:nvPr>
        </p:nvSpPr>
        <p:spPr>
          <a:xfrm>
            <a:off x="3263225" y="1933775"/>
            <a:ext cx="5003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1" title="Facilitator Name"/>
          <p:cNvSpPr txBox="1">
            <a:spLocks noGrp="1"/>
          </p:cNvSpPr>
          <p:nvPr>
            <p:ph type="title" idx="2"/>
          </p:nvPr>
        </p:nvSpPr>
        <p:spPr>
          <a:xfrm>
            <a:off x="3263225" y="277862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1" name="Google Shape;221;p31" title="Facilitator Name"/>
          <p:cNvSpPr txBox="1">
            <a:spLocks noGrp="1"/>
          </p:cNvSpPr>
          <p:nvPr>
            <p:ph type="title" idx="3"/>
          </p:nvPr>
        </p:nvSpPr>
        <p:spPr>
          <a:xfrm>
            <a:off x="3263225" y="2991302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None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>
            <a:spLocks noGrp="1"/>
          </p:cNvSpPr>
          <p:nvPr>
            <p:ph type="pic" idx="4"/>
          </p:nvPr>
        </p:nvSpPr>
        <p:spPr>
          <a:xfrm>
            <a:off x="1086250" y="1705500"/>
            <a:ext cx="1732500" cy="1732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2">
  <p:cSld name="TITLE_1_1_1_1_1_4_1_1_1">
    <p:bg>
      <p:bgPr>
        <a:solidFill>
          <a:srgbClr val="040D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280792" y="274450"/>
            <a:ext cx="1549972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Speakers</a:t>
            </a:r>
          </a:p>
        </p:txBody>
      </p:sp>
      <p:sp>
        <p:nvSpPr>
          <p:cNvPr id="226" name="Google Shape;226;p32" title="Facilitator Name"/>
          <p:cNvSpPr txBox="1">
            <a:spLocks noGrp="1"/>
          </p:cNvSpPr>
          <p:nvPr>
            <p:ph type="title"/>
          </p:nvPr>
        </p:nvSpPr>
        <p:spPr>
          <a:xfrm>
            <a:off x="2765900" y="1044875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2" title="Facilitator Name"/>
          <p:cNvSpPr txBox="1">
            <a:spLocks noGrp="1"/>
          </p:cNvSpPr>
          <p:nvPr>
            <p:ph type="title" idx="2"/>
          </p:nvPr>
        </p:nvSpPr>
        <p:spPr>
          <a:xfrm>
            <a:off x="2765900" y="181355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8" name="Google Shape;228;p32" title="Facilitator Name"/>
          <p:cNvSpPr txBox="1">
            <a:spLocks noGrp="1"/>
          </p:cNvSpPr>
          <p:nvPr>
            <p:ph type="title" idx="3"/>
          </p:nvPr>
        </p:nvSpPr>
        <p:spPr>
          <a:xfrm>
            <a:off x="2765900" y="200098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1011500" y="868450"/>
            <a:ext cx="1473000" cy="14730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1030094" y="887066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>
            <a:spLocks noGrp="1"/>
          </p:cNvSpPr>
          <p:nvPr>
            <p:ph type="pic" idx="4"/>
          </p:nvPr>
        </p:nvSpPr>
        <p:spPr>
          <a:xfrm>
            <a:off x="1070000" y="926950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2" name="Google Shape;232;p32" title="Facilitator Name"/>
          <p:cNvSpPr txBox="1">
            <a:spLocks noGrp="1"/>
          </p:cNvSpPr>
          <p:nvPr>
            <p:ph type="title" idx="5"/>
          </p:nvPr>
        </p:nvSpPr>
        <p:spPr>
          <a:xfrm>
            <a:off x="2765900" y="2978500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 title="Facilitator Name"/>
          <p:cNvSpPr txBox="1">
            <a:spLocks noGrp="1"/>
          </p:cNvSpPr>
          <p:nvPr>
            <p:ph type="title" idx="6"/>
          </p:nvPr>
        </p:nvSpPr>
        <p:spPr>
          <a:xfrm>
            <a:off x="2765900" y="374717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" name="Google Shape;234;p32" title="Facilitator Name"/>
          <p:cNvSpPr txBox="1">
            <a:spLocks noGrp="1"/>
          </p:cNvSpPr>
          <p:nvPr>
            <p:ph type="title" idx="7"/>
          </p:nvPr>
        </p:nvSpPr>
        <p:spPr>
          <a:xfrm>
            <a:off x="2765900" y="393461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011500" y="2802075"/>
            <a:ext cx="1473000" cy="14730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030094" y="2820691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>
            <a:spLocks noGrp="1"/>
          </p:cNvSpPr>
          <p:nvPr>
            <p:ph type="pic" idx="8"/>
          </p:nvPr>
        </p:nvSpPr>
        <p:spPr>
          <a:xfrm>
            <a:off x="1070000" y="2860575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2 1 1">
  <p:cSld name="TITLE_1_1_1_1_1_4_1_1_1_2_1">
    <p:bg>
      <p:bgPr>
        <a:solidFill>
          <a:srgbClr val="040D2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 title="Facilitator Name"/>
          <p:cNvSpPr txBox="1">
            <a:spLocks noGrp="1"/>
          </p:cNvSpPr>
          <p:nvPr>
            <p:ph type="title"/>
          </p:nvPr>
        </p:nvSpPr>
        <p:spPr>
          <a:xfrm>
            <a:off x="928451" y="2584272"/>
            <a:ext cx="2524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5" title="Facilitator Name"/>
          <p:cNvSpPr txBox="1">
            <a:spLocks noGrp="1"/>
          </p:cNvSpPr>
          <p:nvPr>
            <p:ph type="title" idx="2"/>
          </p:nvPr>
        </p:nvSpPr>
        <p:spPr>
          <a:xfrm>
            <a:off x="928451" y="39052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2" name="Google Shape;282;p35" title="Facilitator Name"/>
          <p:cNvSpPr txBox="1">
            <a:spLocks noGrp="1"/>
          </p:cNvSpPr>
          <p:nvPr>
            <p:ph type="title" idx="3"/>
          </p:nvPr>
        </p:nvSpPr>
        <p:spPr>
          <a:xfrm>
            <a:off x="928451" y="41305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928451" y="833347"/>
            <a:ext cx="1473000" cy="14730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947045" y="851963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>
            <a:spLocks noGrp="1"/>
          </p:cNvSpPr>
          <p:nvPr>
            <p:ph type="pic" idx="4"/>
          </p:nvPr>
        </p:nvSpPr>
        <p:spPr>
          <a:xfrm>
            <a:off x="986951" y="891847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35" title="Facilitator Name"/>
          <p:cNvSpPr txBox="1">
            <a:spLocks noGrp="1"/>
          </p:cNvSpPr>
          <p:nvPr>
            <p:ph type="title" idx="5"/>
          </p:nvPr>
        </p:nvSpPr>
        <p:spPr>
          <a:xfrm>
            <a:off x="5127151" y="2584272"/>
            <a:ext cx="2524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5" title="Facilitator Name"/>
          <p:cNvSpPr txBox="1">
            <a:spLocks noGrp="1"/>
          </p:cNvSpPr>
          <p:nvPr>
            <p:ph type="title" idx="6"/>
          </p:nvPr>
        </p:nvSpPr>
        <p:spPr>
          <a:xfrm>
            <a:off x="5127151" y="39052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8" name="Google Shape;288;p35" title="Facilitator Name"/>
          <p:cNvSpPr txBox="1">
            <a:spLocks noGrp="1"/>
          </p:cNvSpPr>
          <p:nvPr>
            <p:ph type="title" idx="7"/>
          </p:nvPr>
        </p:nvSpPr>
        <p:spPr>
          <a:xfrm>
            <a:off x="5127151" y="41305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5127151" y="833347"/>
            <a:ext cx="1473000" cy="14730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5145745" y="851963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>
            <a:spLocks noGrp="1"/>
          </p:cNvSpPr>
          <p:nvPr>
            <p:ph type="pic" idx="8"/>
          </p:nvPr>
        </p:nvSpPr>
        <p:spPr>
          <a:xfrm>
            <a:off x="5185651" y="891847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">
  <p:cSld name="TITLE_1_1_1_1_1_4_1_1_1_1">
    <p:bg>
      <p:bgPr>
        <a:solidFill>
          <a:srgbClr val="040D2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 title="Facilitator Name"/>
          <p:cNvSpPr txBox="1">
            <a:spLocks noGrp="1"/>
          </p:cNvSpPr>
          <p:nvPr>
            <p:ph type="title"/>
          </p:nvPr>
        </p:nvSpPr>
        <p:spPr>
          <a:xfrm>
            <a:off x="1676375" y="21097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6" title="Facilitator Name"/>
          <p:cNvSpPr txBox="1">
            <a:spLocks noGrp="1"/>
          </p:cNvSpPr>
          <p:nvPr>
            <p:ph type="title" idx="2"/>
          </p:nvPr>
        </p:nvSpPr>
        <p:spPr>
          <a:xfrm>
            <a:off x="167637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6" title="Facilitator Name"/>
          <p:cNvSpPr txBox="1">
            <a:spLocks noGrp="1"/>
          </p:cNvSpPr>
          <p:nvPr>
            <p:ph type="title" idx="3"/>
          </p:nvPr>
        </p:nvSpPr>
        <p:spPr>
          <a:xfrm>
            <a:off x="586702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6" title="Facilitator Name"/>
          <p:cNvSpPr txBox="1">
            <a:spLocks noGrp="1"/>
          </p:cNvSpPr>
          <p:nvPr>
            <p:ph type="title" idx="4"/>
          </p:nvPr>
        </p:nvSpPr>
        <p:spPr>
          <a:xfrm>
            <a:off x="5867025" y="21097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6" title="Facilitator Name"/>
          <p:cNvSpPr txBox="1">
            <a:spLocks noGrp="1"/>
          </p:cNvSpPr>
          <p:nvPr>
            <p:ph type="title" idx="5"/>
          </p:nvPr>
        </p:nvSpPr>
        <p:spPr>
          <a:xfrm>
            <a:off x="586702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6" title="Facilitator Name"/>
          <p:cNvSpPr txBox="1">
            <a:spLocks noGrp="1"/>
          </p:cNvSpPr>
          <p:nvPr>
            <p:ph type="title" idx="6"/>
          </p:nvPr>
        </p:nvSpPr>
        <p:spPr>
          <a:xfrm>
            <a:off x="167637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280792" y="274450"/>
            <a:ext cx="1420583" cy="155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The L&amp;D Team</a:t>
            </a:r>
          </a:p>
        </p:txBody>
      </p:sp>
      <p:sp>
        <p:nvSpPr>
          <p:cNvPr id="301" name="Google Shape;301;p36"/>
          <p:cNvSpPr/>
          <p:nvPr/>
        </p:nvSpPr>
        <p:spPr>
          <a:xfrm>
            <a:off x="546075" y="81302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55847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 title="Facilitator Name"/>
          <p:cNvSpPr txBox="1">
            <a:spLocks noGrp="1"/>
          </p:cNvSpPr>
          <p:nvPr>
            <p:ph type="title" idx="7"/>
          </p:nvPr>
        </p:nvSpPr>
        <p:spPr>
          <a:xfrm>
            <a:off x="167637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4" name="Google Shape;304;p36" title="Facilitator Name"/>
          <p:cNvSpPr txBox="1">
            <a:spLocks noGrp="1"/>
          </p:cNvSpPr>
          <p:nvPr>
            <p:ph type="title" idx="8"/>
          </p:nvPr>
        </p:nvSpPr>
        <p:spPr>
          <a:xfrm>
            <a:off x="167637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>
            <a:spLocks noGrp="1"/>
          </p:cNvSpPr>
          <p:nvPr>
            <p:ph type="pic" idx="9"/>
          </p:nvPr>
        </p:nvSpPr>
        <p:spPr>
          <a:xfrm>
            <a:off x="58770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6" name="Google Shape;306;p36"/>
          <p:cNvSpPr/>
          <p:nvPr/>
        </p:nvSpPr>
        <p:spPr>
          <a:xfrm>
            <a:off x="546075" y="2080600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558472" y="20930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6" title="Facilitator Name"/>
          <p:cNvSpPr txBox="1">
            <a:spLocks noGrp="1"/>
          </p:cNvSpPr>
          <p:nvPr>
            <p:ph type="title" idx="13"/>
          </p:nvPr>
        </p:nvSpPr>
        <p:spPr>
          <a:xfrm>
            <a:off x="1676375" y="26723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9" name="Google Shape;309;p36" title="Facilitator Name"/>
          <p:cNvSpPr txBox="1">
            <a:spLocks noGrp="1"/>
          </p:cNvSpPr>
          <p:nvPr>
            <p:ph type="title" idx="14"/>
          </p:nvPr>
        </p:nvSpPr>
        <p:spPr>
          <a:xfrm>
            <a:off x="1676375" y="28214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>
            <a:spLocks noGrp="1"/>
          </p:cNvSpPr>
          <p:nvPr>
            <p:ph type="pic" idx="15"/>
          </p:nvPr>
        </p:nvSpPr>
        <p:spPr>
          <a:xfrm>
            <a:off x="587700" y="21223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36"/>
          <p:cNvSpPr/>
          <p:nvPr/>
        </p:nvSpPr>
        <p:spPr>
          <a:xfrm>
            <a:off x="546075" y="336067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55847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" title="Facilitator Name"/>
          <p:cNvSpPr txBox="1">
            <a:spLocks noGrp="1"/>
          </p:cNvSpPr>
          <p:nvPr>
            <p:ph type="title" idx="16"/>
          </p:nvPr>
        </p:nvSpPr>
        <p:spPr>
          <a:xfrm>
            <a:off x="167637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4" name="Google Shape;314;p36" title="Facilitator Name"/>
          <p:cNvSpPr txBox="1">
            <a:spLocks noGrp="1"/>
          </p:cNvSpPr>
          <p:nvPr>
            <p:ph type="title" idx="17"/>
          </p:nvPr>
        </p:nvSpPr>
        <p:spPr>
          <a:xfrm>
            <a:off x="167637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5" name="Google Shape;315;p36"/>
          <p:cNvSpPr>
            <a:spLocks noGrp="1"/>
          </p:cNvSpPr>
          <p:nvPr>
            <p:ph type="pic" idx="18"/>
          </p:nvPr>
        </p:nvSpPr>
        <p:spPr>
          <a:xfrm>
            <a:off x="58770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36"/>
          <p:cNvSpPr/>
          <p:nvPr/>
        </p:nvSpPr>
        <p:spPr>
          <a:xfrm>
            <a:off x="4736725" y="81302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474912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 title="Facilitator Name"/>
          <p:cNvSpPr txBox="1">
            <a:spLocks noGrp="1"/>
          </p:cNvSpPr>
          <p:nvPr>
            <p:ph type="title" idx="19"/>
          </p:nvPr>
        </p:nvSpPr>
        <p:spPr>
          <a:xfrm>
            <a:off x="586702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9" name="Google Shape;319;p36" title="Facilitator Name"/>
          <p:cNvSpPr txBox="1">
            <a:spLocks noGrp="1"/>
          </p:cNvSpPr>
          <p:nvPr>
            <p:ph type="title" idx="20"/>
          </p:nvPr>
        </p:nvSpPr>
        <p:spPr>
          <a:xfrm>
            <a:off x="586702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0" name="Google Shape;320;p36"/>
          <p:cNvSpPr>
            <a:spLocks noGrp="1"/>
          </p:cNvSpPr>
          <p:nvPr>
            <p:ph type="pic" idx="21"/>
          </p:nvPr>
        </p:nvSpPr>
        <p:spPr>
          <a:xfrm>
            <a:off x="477835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1" name="Google Shape;321;p36"/>
          <p:cNvSpPr/>
          <p:nvPr/>
        </p:nvSpPr>
        <p:spPr>
          <a:xfrm>
            <a:off x="4736725" y="2080600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4749122" y="20930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 title="Facilitator Name"/>
          <p:cNvSpPr txBox="1">
            <a:spLocks noGrp="1"/>
          </p:cNvSpPr>
          <p:nvPr>
            <p:ph type="title" idx="22"/>
          </p:nvPr>
        </p:nvSpPr>
        <p:spPr>
          <a:xfrm>
            <a:off x="5867025" y="26723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4" name="Google Shape;324;p36" title="Facilitator Name"/>
          <p:cNvSpPr txBox="1">
            <a:spLocks noGrp="1"/>
          </p:cNvSpPr>
          <p:nvPr>
            <p:ph type="title" idx="23"/>
          </p:nvPr>
        </p:nvSpPr>
        <p:spPr>
          <a:xfrm>
            <a:off x="5867025" y="28214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5" name="Google Shape;325;p36"/>
          <p:cNvSpPr>
            <a:spLocks noGrp="1"/>
          </p:cNvSpPr>
          <p:nvPr>
            <p:ph type="pic" idx="24"/>
          </p:nvPr>
        </p:nvSpPr>
        <p:spPr>
          <a:xfrm>
            <a:off x="4778350" y="21223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4736725" y="336067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474912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6" title="Facilitator Name"/>
          <p:cNvSpPr txBox="1">
            <a:spLocks noGrp="1"/>
          </p:cNvSpPr>
          <p:nvPr>
            <p:ph type="title" idx="25"/>
          </p:nvPr>
        </p:nvSpPr>
        <p:spPr>
          <a:xfrm>
            <a:off x="586702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9" name="Google Shape;329;p36" title="Facilitator Name"/>
          <p:cNvSpPr txBox="1">
            <a:spLocks noGrp="1"/>
          </p:cNvSpPr>
          <p:nvPr>
            <p:ph type="title" idx="26"/>
          </p:nvPr>
        </p:nvSpPr>
        <p:spPr>
          <a:xfrm>
            <a:off x="586702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30" name="Google Shape;330;p36"/>
          <p:cNvSpPr>
            <a:spLocks noGrp="1"/>
          </p:cNvSpPr>
          <p:nvPr>
            <p:ph type="pic" idx="27"/>
          </p:nvPr>
        </p:nvSpPr>
        <p:spPr>
          <a:xfrm>
            <a:off x="477835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 2">
  <p:cSld name="TITLE_1_1_1_1_1_4_1_1_1_1_2">
    <p:bg>
      <p:bgPr>
        <a:solidFill>
          <a:srgbClr val="040D2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 title="Facilitator Name"/>
          <p:cNvSpPr txBox="1">
            <a:spLocks noGrp="1"/>
          </p:cNvSpPr>
          <p:nvPr>
            <p:ph type="title"/>
          </p:nvPr>
        </p:nvSpPr>
        <p:spPr>
          <a:xfrm>
            <a:off x="1676375" y="19573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7" title="Facilitator Name"/>
          <p:cNvSpPr txBox="1">
            <a:spLocks noGrp="1"/>
          </p:cNvSpPr>
          <p:nvPr>
            <p:ph type="title" idx="2"/>
          </p:nvPr>
        </p:nvSpPr>
        <p:spPr>
          <a:xfrm>
            <a:off x="167637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37" title="Facilitator Name"/>
          <p:cNvSpPr txBox="1">
            <a:spLocks noGrp="1"/>
          </p:cNvSpPr>
          <p:nvPr>
            <p:ph type="title" idx="3"/>
          </p:nvPr>
        </p:nvSpPr>
        <p:spPr>
          <a:xfrm>
            <a:off x="167637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546075" y="813025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55847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 title="Facilitator Name"/>
          <p:cNvSpPr txBox="1">
            <a:spLocks noGrp="1"/>
          </p:cNvSpPr>
          <p:nvPr>
            <p:ph type="title" idx="4"/>
          </p:nvPr>
        </p:nvSpPr>
        <p:spPr>
          <a:xfrm>
            <a:off x="167637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39" name="Google Shape;339;p37" title="Facilitator Name"/>
          <p:cNvSpPr txBox="1">
            <a:spLocks noGrp="1"/>
          </p:cNvSpPr>
          <p:nvPr>
            <p:ph type="title" idx="5"/>
          </p:nvPr>
        </p:nvSpPr>
        <p:spPr>
          <a:xfrm>
            <a:off x="167637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0" name="Google Shape;340;p37"/>
          <p:cNvSpPr>
            <a:spLocks noGrp="1"/>
          </p:cNvSpPr>
          <p:nvPr>
            <p:ph type="pic" idx="6"/>
          </p:nvPr>
        </p:nvSpPr>
        <p:spPr>
          <a:xfrm>
            <a:off x="58770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1" name="Google Shape;341;p37"/>
          <p:cNvSpPr/>
          <p:nvPr/>
        </p:nvSpPr>
        <p:spPr>
          <a:xfrm>
            <a:off x="546075" y="1928200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558472" y="19406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 title="Facilitator Name"/>
          <p:cNvSpPr txBox="1">
            <a:spLocks noGrp="1"/>
          </p:cNvSpPr>
          <p:nvPr>
            <p:ph type="title" idx="7"/>
          </p:nvPr>
        </p:nvSpPr>
        <p:spPr>
          <a:xfrm>
            <a:off x="1676375" y="25199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4" name="Google Shape;344;p37" title="Facilitator Name"/>
          <p:cNvSpPr txBox="1">
            <a:spLocks noGrp="1"/>
          </p:cNvSpPr>
          <p:nvPr>
            <p:ph type="title" idx="8"/>
          </p:nvPr>
        </p:nvSpPr>
        <p:spPr>
          <a:xfrm>
            <a:off x="1676375" y="26690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5" name="Google Shape;345;p37"/>
          <p:cNvSpPr>
            <a:spLocks noGrp="1"/>
          </p:cNvSpPr>
          <p:nvPr>
            <p:ph type="pic" idx="9"/>
          </p:nvPr>
        </p:nvSpPr>
        <p:spPr>
          <a:xfrm>
            <a:off x="587700" y="19699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6" name="Google Shape;346;p37"/>
          <p:cNvSpPr/>
          <p:nvPr/>
        </p:nvSpPr>
        <p:spPr>
          <a:xfrm>
            <a:off x="546075" y="3360675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55847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 title="Facilitator Name"/>
          <p:cNvSpPr txBox="1">
            <a:spLocks noGrp="1"/>
          </p:cNvSpPr>
          <p:nvPr>
            <p:ph type="title" idx="13"/>
          </p:nvPr>
        </p:nvSpPr>
        <p:spPr>
          <a:xfrm>
            <a:off x="167637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9" name="Google Shape;349;p37" title="Facilitator Name"/>
          <p:cNvSpPr txBox="1">
            <a:spLocks noGrp="1"/>
          </p:cNvSpPr>
          <p:nvPr>
            <p:ph type="title" idx="14"/>
          </p:nvPr>
        </p:nvSpPr>
        <p:spPr>
          <a:xfrm>
            <a:off x="167637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50" name="Google Shape;350;p37"/>
          <p:cNvSpPr>
            <a:spLocks noGrp="1"/>
          </p:cNvSpPr>
          <p:nvPr>
            <p:ph type="pic" idx="15"/>
          </p:nvPr>
        </p:nvSpPr>
        <p:spPr>
          <a:xfrm>
            <a:off x="58770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37"/>
          <p:cNvSpPr/>
          <p:nvPr/>
        </p:nvSpPr>
        <p:spPr>
          <a:xfrm>
            <a:off x="6079725" y="8179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37"/>
          <p:cNvSpPr/>
          <p:nvPr/>
        </p:nvSpPr>
        <p:spPr>
          <a:xfrm rot="-5400000" flipH="1">
            <a:off x="5740763" y="1354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16"/>
          </p:nvPr>
        </p:nvSpPr>
        <p:spPr>
          <a:xfrm>
            <a:off x="6378125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17"/>
          </p:nvPr>
        </p:nvSpPr>
        <p:spPr>
          <a:xfrm>
            <a:off x="6372950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7"/>
          <p:cNvSpPr>
            <a:spLocks noGrp="1"/>
          </p:cNvSpPr>
          <p:nvPr>
            <p:ph type="pic" idx="18"/>
          </p:nvPr>
        </p:nvSpPr>
        <p:spPr>
          <a:xfrm>
            <a:off x="6378125" y="10205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ver-Black 1">
  <p:cSld name="TITLE_1">
    <p:bg>
      <p:bgPr>
        <a:solidFill>
          <a:srgbClr val="0000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3208643" y="1435616"/>
            <a:ext cx="2726713" cy="2272268"/>
            <a:chOff x="1190625" y="665075"/>
            <a:chExt cx="5123475" cy="4269575"/>
          </a:xfrm>
        </p:grpSpPr>
        <p:sp>
          <p:nvSpPr>
            <p:cNvPr id="75" name="Google Shape;75;p15"/>
            <p:cNvSpPr/>
            <p:nvPr/>
          </p:nvSpPr>
          <p:spPr>
            <a:xfrm>
              <a:off x="30051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40" y="0"/>
                  </a:moveTo>
                  <a:cubicBezTo>
                    <a:pt x="3758" y="0"/>
                    <a:pt x="1" y="3757"/>
                    <a:pt x="1" y="8539"/>
                  </a:cubicBezTo>
                  <a:lnTo>
                    <a:pt x="1" y="25617"/>
                  </a:lnTo>
                  <a:cubicBezTo>
                    <a:pt x="1" y="30399"/>
                    <a:pt x="3758" y="34157"/>
                    <a:pt x="8540" y="34157"/>
                  </a:cubicBezTo>
                  <a:cubicBezTo>
                    <a:pt x="13322" y="34157"/>
                    <a:pt x="17079" y="30399"/>
                    <a:pt x="17079" y="25617"/>
                  </a:cubicBezTo>
                  <a:lnTo>
                    <a:pt x="17079" y="8539"/>
                  </a:lnTo>
                  <a:cubicBezTo>
                    <a:pt x="17079" y="3757"/>
                    <a:pt x="13322" y="0"/>
                    <a:pt x="8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0725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39" y="0"/>
                  </a:moveTo>
                  <a:cubicBezTo>
                    <a:pt x="3757" y="0"/>
                    <a:pt x="0" y="3757"/>
                    <a:pt x="0" y="8539"/>
                  </a:cubicBezTo>
                  <a:lnTo>
                    <a:pt x="0" y="25617"/>
                  </a:lnTo>
                  <a:cubicBezTo>
                    <a:pt x="0" y="30399"/>
                    <a:pt x="3757" y="34157"/>
                    <a:pt x="8539" y="34157"/>
                  </a:cubicBezTo>
                  <a:cubicBezTo>
                    <a:pt x="13321" y="34157"/>
                    <a:pt x="17078" y="30399"/>
                    <a:pt x="17078" y="25617"/>
                  </a:cubicBezTo>
                  <a:lnTo>
                    <a:pt x="17078" y="8539"/>
                  </a:lnTo>
                  <a:cubicBezTo>
                    <a:pt x="17078" y="3757"/>
                    <a:pt x="13321" y="0"/>
                    <a:pt x="8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190625" y="665075"/>
              <a:ext cx="5123475" cy="4269575"/>
            </a:xfrm>
            <a:custGeom>
              <a:avLst/>
              <a:gdLst/>
              <a:ahLst/>
              <a:cxnLst/>
              <a:rect l="l" t="t" r="r" b="b"/>
              <a:pathLst>
                <a:path w="204939" h="170783" extrusionOk="0">
                  <a:moveTo>
                    <a:pt x="53455" y="15029"/>
                  </a:moveTo>
                  <a:cubicBezTo>
                    <a:pt x="66264" y="5636"/>
                    <a:pt x="83513" y="0"/>
                    <a:pt x="102469" y="0"/>
                  </a:cubicBezTo>
                  <a:cubicBezTo>
                    <a:pt x="121426" y="0"/>
                    <a:pt x="138675" y="5636"/>
                    <a:pt x="151484" y="15029"/>
                  </a:cubicBezTo>
                  <a:cubicBezTo>
                    <a:pt x="159340" y="20665"/>
                    <a:pt x="165488" y="27838"/>
                    <a:pt x="169245" y="36206"/>
                  </a:cubicBezTo>
                  <a:cubicBezTo>
                    <a:pt x="172661" y="42013"/>
                    <a:pt x="173686" y="48844"/>
                    <a:pt x="173344" y="56188"/>
                  </a:cubicBezTo>
                  <a:lnTo>
                    <a:pt x="181712" y="75486"/>
                  </a:lnTo>
                  <a:lnTo>
                    <a:pt x="182566" y="75657"/>
                  </a:lnTo>
                  <a:cubicBezTo>
                    <a:pt x="188373" y="76852"/>
                    <a:pt x="193496" y="80097"/>
                    <a:pt x="197083" y="85050"/>
                  </a:cubicBezTo>
                  <a:lnTo>
                    <a:pt x="202206" y="92223"/>
                  </a:lnTo>
                  <a:cubicBezTo>
                    <a:pt x="203914" y="94784"/>
                    <a:pt x="204939" y="97859"/>
                    <a:pt x="204939" y="100933"/>
                  </a:cubicBezTo>
                  <a:lnTo>
                    <a:pt x="204939" y="121768"/>
                  </a:lnTo>
                  <a:cubicBezTo>
                    <a:pt x="204939" y="126208"/>
                    <a:pt x="202377" y="130136"/>
                    <a:pt x="200157" y="132698"/>
                  </a:cubicBezTo>
                  <a:cubicBezTo>
                    <a:pt x="197766" y="135601"/>
                    <a:pt x="194692" y="138334"/>
                    <a:pt x="191789" y="140554"/>
                  </a:cubicBezTo>
                  <a:cubicBezTo>
                    <a:pt x="189056" y="142774"/>
                    <a:pt x="186153" y="144824"/>
                    <a:pt x="184103" y="146190"/>
                  </a:cubicBezTo>
                  <a:cubicBezTo>
                    <a:pt x="183079" y="146873"/>
                    <a:pt x="182054" y="147556"/>
                    <a:pt x="181542" y="147898"/>
                  </a:cubicBezTo>
                  <a:cubicBezTo>
                    <a:pt x="181200" y="148069"/>
                    <a:pt x="181029" y="148239"/>
                    <a:pt x="180859" y="148410"/>
                  </a:cubicBezTo>
                  <a:lnTo>
                    <a:pt x="180688" y="148410"/>
                  </a:lnTo>
                  <a:lnTo>
                    <a:pt x="180517" y="148410"/>
                  </a:lnTo>
                  <a:lnTo>
                    <a:pt x="180517" y="148410"/>
                  </a:lnTo>
                  <a:lnTo>
                    <a:pt x="180517" y="148581"/>
                  </a:lnTo>
                  <a:cubicBezTo>
                    <a:pt x="180517" y="148581"/>
                    <a:pt x="180346" y="148581"/>
                    <a:pt x="180175" y="148752"/>
                  </a:cubicBezTo>
                  <a:cubicBezTo>
                    <a:pt x="179834" y="148922"/>
                    <a:pt x="179492" y="149093"/>
                    <a:pt x="178980" y="149435"/>
                  </a:cubicBezTo>
                  <a:cubicBezTo>
                    <a:pt x="177955" y="150118"/>
                    <a:pt x="176418" y="150972"/>
                    <a:pt x="174369" y="151997"/>
                  </a:cubicBezTo>
                  <a:cubicBezTo>
                    <a:pt x="170441" y="154046"/>
                    <a:pt x="164805" y="156949"/>
                    <a:pt x="157803" y="159682"/>
                  </a:cubicBezTo>
                  <a:cubicBezTo>
                    <a:pt x="143799" y="165147"/>
                    <a:pt x="124330" y="170783"/>
                    <a:pt x="102469" y="170783"/>
                  </a:cubicBezTo>
                  <a:cubicBezTo>
                    <a:pt x="80609" y="170783"/>
                    <a:pt x="61140" y="165147"/>
                    <a:pt x="47136" y="159682"/>
                  </a:cubicBezTo>
                  <a:cubicBezTo>
                    <a:pt x="40134" y="156949"/>
                    <a:pt x="34498" y="154046"/>
                    <a:pt x="30570" y="151997"/>
                  </a:cubicBezTo>
                  <a:cubicBezTo>
                    <a:pt x="28521" y="150972"/>
                    <a:pt x="26984" y="150118"/>
                    <a:pt x="25959" y="149435"/>
                  </a:cubicBezTo>
                  <a:cubicBezTo>
                    <a:pt x="25447" y="149093"/>
                    <a:pt x="25105" y="148922"/>
                    <a:pt x="24763" y="148752"/>
                  </a:cubicBezTo>
                  <a:cubicBezTo>
                    <a:pt x="24593" y="148581"/>
                    <a:pt x="24422" y="148581"/>
                    <a:pt x="24422" y="148581"/>
                  </a:cubicBezTo>
                  <a:lnTo>
                    <a:pt x="24422" y="148410"/>
                  </a:lnTo>
                  <a:lnTo>
                    <a:pt x="24422" y="148410"/>
                  </a:lnTo>
                  <a:lnTo>
                    <a:pt x="24251" y="148410"/>
                  </a:lnTo>
                  <a:lnTo>
                    <a:pt x="24080" y="148410"/>
                  </a:lnTo>
                  <a:cubicBezTo>
                    <a:pt x="23910" y="148239"/>
                    <a:pt x="23739" y="148069"/>
                    <a:pt x="23397" y="147898"/>
                  </a:cubicBezTo>
                  <a:cubicBezTo>
                    <a:pt x="22885" y="147556"/>
                    <a:pt x="21860" y="146873"/>
                    <a:pt x="20835" y="146190"/>
                  </a:cubicBezTo>
                  <a:cubicBezTo>
                    <a:pt x="18786" y="144824"/>
                    <a:pt x="15883" y="142774"/>
                    <a:pt x="13150" y="140554"/>
                  </a:cubicBezTo>
                  <a:cubicBezTo>
                    <a:pt x="10247" y="138334"/>
                    <a:pt x="7173" y="135601"/>
                    <a:pt x="4782" y="132698"/>
                  </a:cubicBezTo>
                  <a:cubicBezTo>
                    <a:pt x="2562" y="130136"/>
                    <a:pt x="0" y="126208"/>
                    <a:pt x="0" y="121768"/>
                  </a:cubicBezTo>
                  <a:lnTo>
                    <a:pt x="0" y="100933"/>
                  </a:lnTo>
                  <a:cubicBezTo>
                    <a:pt x="0" y="97859"/>
                    <a:pt x="1025" y="94784"/>
                    <a:pt x="2733" y="92223"/>
                  </a:cubicBezTo>
                  <a:lnTo>
                    <a:pt x="8027" y="85050"/>
                  </a:lnTo>
                  <a:cubicBezTo>
                    <a:pt x="11442" y="80097"/>
                    <a:pt x="16566" y="76852"/>
                    <a:pt x="22372" y="75657"/>
                  </a:cubicBezTo>
                  <a:lnTo>
                    <a:pt x="23226" y="75486"/>
                  </a:lnTo>
                  <a:lnTo>
                    <a:pt x="31595" y="56188"/>
                  </a:lnTo>
                  <a:cubicBezTo>
                    <a:pt x="31253" y="48844"/>
                    <a:pt x="32278" y="42013"/>
                    <a:pt x="35694" y="36206"/>
                  </a:cubicBezTo>
                  <a:cubicBezTo>
                    <a:pt x="39451" y="27838"/>
                    <a:pt x="45599" y="20665"/>
                    <a:pt x="53455" y="15029"/>
                  </a:cubicBezTo>
                  <a:close/>
                  <a:moveTo>
                    <a:pt x="34156" y="82488"/>
                  </a:moveTo>
                  <a:lnTo>
                    <a:pt x="36206" y="77535"/>
                  </a:lnTo>
                  <a:cubicBezTo>
                    <a:pt x="37572" y="79926"/>
                    <a:pt x="39109" y="82147"/>
                    <a:pt x="41159" y="84196"/>
                  </a:cubicBezTo>
                  <a:cubicBezTo>
                    <a:pt x="47819" y="90515"/>
                    <a:pt x="57895" y="92394"/>
                    <a:pt x="70875" y="91198"/>
                  </a:cubicBezTo>
                  <a:cubicBezTo>
                    <a:pt x="82829" y="90173"/>
                    <a:pt x="91369" y="85221"/>
                    <a:pt x="96663" y="77535"/>
                  </a:cubicBezTo>
                  <a:cubicBezTo>
                    <a:pt x="96834" y="77194"/>
                    <a:pt x="97004" y="77023"/>
                    <a:pt x="97175" y="76852"/>
                  </a:cubicBezTo>
                  <a:cubicBezTo>
                    <a:pt x="98883" y="76852"/>
                    <a:pt x="100762" y="76852"/>
                    <a:pt x="102469" y="76852"/>
                  </a:cubicBezTo>
                  <a:cubicBezTo>
                    <a:pt x="104177" y="76852"/>
                    <a:pt x="106056" y="76852"/>
                    <a:pt x="107764" y="76852"/>
                  </a:cubicBezTo>
                  <a:cubicBezTo>
                    <a:pt x="107934" y="77023"/>
                    <a:pt x="108105" y="77194"/>
                    <a:pt x="108276" y="77535"/>
                  </a:cubicBezTo>
                  <a:cubicBezTo>
                    <a:pt x="113570" y="85221"/>
                    <a:pt x="122109" y="90173"/>
                    <a:pt x="134064" y="91198"/>
                  </a:cubicBezTo>
                  <a:cubicBezTo>
                    <a:pt x="147044" y="92394"/>
                    <a:pt x="157120" y="90515"/>
                    <a:pt x="163780" y="84196"/>
                  </a:cubicBezTo>
                  <a:cubicBezTo>
                    <a:pt x="165830" y="82147"/>
                    <a:pt x="167367" y="79926"/>
                    <a:pt x="168733" y="77535"/>
                  </a:cubicBezTo>
                  <a:lnTo>
                    <a:pt x="170782" y="82488"/>
                  </a:lnTo>
                  <a:lnTo>
                    <a:pt x="170782" y="139359"/>
                  </a:lnTo>
                  <a:cubicBezTo>
                    <a:pt x="170099" y="139700"/>
                    <a:pt x="169245" y="140213"/>
                    <a:pt x="168391" y="140725"/>
                  </a:cubicBezTo>
                  <a:cubicBezTo>
                    <a:pt x="164805" y="142604"/>
                    <a:pt x="159511" y="145165"/>
                    <a:pt x="153021" y="147727"/>
                  </a:cubicBezTo>
                  <a:cubicBezTo>
                    <a:pt x="140042" y="152850"/>
                    <a:pt x="122280" y="157974"/>
                    <a:pt x="102469" y="157974"/>
                  </a:cubicBezTo>
                  <a:cubicBezTo>
                    <a:pt x="82659" y="157974"/>
                    <a:pt x="64897" y="152850"/>
                    <a:pt x="51918" y="147727"/>
                  </a:cubicBezTo>
                  <a:cubicBezTo>
                    <a:pt x="45428" y="145165"/>
                    <a:pt x="40134" y="142604"/>
                    <a:pt x="36547" y="140725"/>
                  </a:cubicBezTo>
                  <a:cubicBezTo>
                    <a:pt x="35694" y="140213"/>
                    <a:pt x="34840" y="139700"/>
                    <a:pt x="34156" y="139359"/>
                  </a:cubicBezTo>
                  <a:close/>
                  <a:moveTo>
                    <a:pt x="86074" y="70363"/>
                  </a:moveTo>
                  <a:cubicBezTo>
                    <a:pt x="84537" y="72583"/>
                    <a:pt x="82488" y="74461"/>
                    <a:pt x="79755" y="75998"/>
                  </a:cubicBezTo>
                  <a:cubicBezTo>
                    <a:pt x="77194" y="77194"/>
                    <a:pt x="73949" y="78219"/>
                    <a:pt x="69679" y="78560"/>
                  </a:cubicBezTo>
                  <a:cubicBezTo>
                    <a:pt x="68996" y="78560"/>
                    <a:pt x="68313" y="78560"/>
                    <a:pt x="67630" y="78731"/>
                  </a:cubicBezTo>
                  <a:cubicBezTo>
                    <a:pt x="57383" y="79243"/>
                    <a:pt x="52601" y="77365"/>
                    <a:pt x="50039" y="74803"/>
                  </a:cubicBezTo>
                  <a:cubicBezTo>
                    <a:pt x="49868" y="74632"/>
                    <a:pt x="49698" y="74461"/>
                    <a:pt x="49527" y="74291"/>
                  </a:cubicBezTo>
                  <a:cubicBezTo>
                    <a:pt x="48331" y="73095"/>
                    <a:pt x="47307" y="71558"/>
                    <a:pt x="46624" y="69338"/>
                  </a:cubicBezTo>
                  <a:cubicBezTo>
                    <a:pt x="45599" y="66605"/>
                    <a:pt x="44916" y="62848"/>
                    <a:pt x="44403" y="58066"/>
                  </a:cubicBezTo>
                  <a:cubicBezTo>
                    <a:pt x="43720" y="49698"/>
                    <a:pt x="45087" y="44404"/>
                    <a:pt x="47990" y="40817"/>
                  </a:cubicBezTo>
                  <a:cubicBezTo>
                    <a:pt x="51064" y="37060"/>
                    <a:pt x="57041" y="33815"/>
                    <a:pt x="67971" y="31595"/>
                  </a:cubicBezTo>
                  <a:cubicBezTo>
                    <a:pt x="78901" y="29375"/>
                    <a:pt x="84196" y="31253"/>
                    <a:pt x="86587" y="33644"/>
                  </a:cubicBezTo>
                  <a:cubicBezTo>
                    <a:pt x="89319" y="36377"/>
                    <a:pt x="91198" y="41671"/>
                    <a:pt x="90856" y="51406"/>
                  </a:cubicBezTo>
                  <a:cubicBezTo>
                    <a:pt x="90515" y="59433"/>
                    <a:pt x="89148" y="65751"/>
                    <a:pt x="86074" y="70363"/>
                  </a:cubicBezTo>
                  <a:close/>
                  <a:moveTo>
                    <a:pt x="118865" y="70363"/>
                  </a:moveTo>
                  <a:cubicBezTo>
                    <a:pt x="120402" y="72583"/>
                    <a:pt x="122451" y="74461"/>
                    <a:pt x="125184" y="75998"/>
                  </a:cubicBezTo>
                  <a:cubicBezTo>
                    <a:pt x="127745" y="77194"/>
                    <a:pt x="130990" y="78219"/>
                    <a:pt x="135260" y="78560"/>
                  </a:cubicBezTo>
                  <a:cubicBezTo>
                    <a:pt x="146873" y="79585"/>
                    <a:pt x="152167" y="77535"/>
                    <a:pt x="154900" y="74803"/>
                  </a:cubicBezTo>
                  <a:cubicBezTo>
                    <a:pt x="156266" y="73607"/>
                    <a:pt x="157461" y="71729"/>
                    <a:pt x="158315" y="69338"/>
                  </a:cubicBezTo>
                  <a:cubicBezTo>
                    <a:pt x="159340" y="66605"/>
                    <a:pt x="160023" y="62848"/>
                    <a:pt x="160535" y="58066"/>
                  </a:cubicBezTo>
                  <a:cubicBezTo>
                    <a:pt x="161219" y="49698"/>
                    <a:pt x="159852" y="44404"/>
                    <a:pt x="156949" y="40817"/>
                  </a:cubicBezTo>
                  <a:cubicBezTo>
                    <a:pt x="153875" y="37060"/>
                    <a:pt x="147898" y="33815"/>
                    <a:pt x="136967" y="31595"/>
                  </a:cubicBezTo>
                  <a:cubicBezTo>
                    <a:pt x="126037" y="29375"/>
                    <a:pt x="120743" y="31253"/>
                    <a:pt x="118352" y="33644"/>
                  </a:cubicBezTo>
                  <a:cubicBezTo>
                    <a:pt x="115620" y="36377"/>
                    <a:pt x="113741" y="41671"/>
                    <a:pt x="114083" y="51406"/>
                  </a:cubicBezTo>
                  <a:cubicBezTo>
                    <a:pt x="114424" y="59433"/>
                    <a:pt x="115790" y="65751"/>
                    <a:pt x="118865" y="70363"/>
                  </a:cubicBezTo>
                  <a:close/>
                  <a:moveTo>
                    <a:pt x="99054" y="57554"/>
                  </a:moveTo>
                  <a:cubicBezTo>
                    <a:pt x="101274" y="57042"/>
                    <a:pt x="103665" y="57042"/>
                    <a:pt x="105885" y="57554"/>
                  </a:cubicBezTo>
                  <a:lnTo>
                    <a:pt x="105885" y="57554"/>
                  </a:lnTo>
                  <a:cubicBezTo>
                    <a:pt x="107593" y="57895"/>
                    <a:pt x="109472" y="56871"/>
                    <a:pt x="109813" y="55163"/>
                  </a:cubicBezTo>
                  <a:cubicBezTo>
                    <a:pt x="110325" y="53455"/>
                    <a:pt x="109301" y="51747"/>
                    <a:pt x="107593" y="51406"/>
                  </a:cubicBezTo>
                  <a:lnTo>
                    <a:pt x="107422" y="51235"/>
                  </a:lnTo>
                  <a:cubicBezTo>
                    <a:pt x="104177" y="50552"/>
                    <a:pt x="100762" y="50552"/>
                    <a:pt x="97517" y="51235"/>
                  </a:cubicBezTo>
                  <a:lnTo>
                    <a:pt x="97346" y="51406"/>
                  </a:lnTo>
                  <a:cubicBezTo>
                    <a:pt x="95638" y="51747"/>
                    <a:pt x="94613" y="53455"/>
                    <a:pt x="95126" y="55163"/>
                  </a:cubicBezTo>
                  <a:cubicBezTo>
                    <a:pt x="95467" y="56871"/>
                    <a:pt x="97346" y="57895"/>
                    <a:pt x="99054" y="575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 1">
  <p:cSld name="TITLE_1_1_1_1_1_4_1_1_1_1_1">
    <p:bg>
      <p:bgPr>
        <a:solidFill>
          <a:srgbClr val="040D2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/>
          <p:nvPr/>
        </p:nvSpPr>
        <p:spPr>
          <a:xfrm>
            <a:off x="280792" y="274450"/>
            <a:ext cx="1420583" cy="155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The L&amp;D Team</a:t>
            </a:r>
          </a:p>
        </p:txBody>
      </p:sp>
      <p:sp>
        <p:nvSpPr>
          <p:cNvPr id="359" name="Google Shape;359;p38" title="Facilitator Name"/>
          <p:cNvSpPr txBox="1">
            <a:spLocks noGrp="1"/>
          </p:cNvSpPr>
          <p:nvPr>
            <p:ph type="title"/>
          </p:nvPr>
        </p:nvSpPr>
        <p:spPr>
          <a:xfrm>
            <a:off x="1398801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8" title="Facilitator Name"/>
          <p:cNvSpPr txBox="1">
            <a:spLocks noGrp="1"/>
          </p:cNvSpPr>
          <p:nvPr>
            <p:ph type="title" idx="2"/>
          </p:nvPr>
        </p:nvSpPr>
        <p:spPr>
          <a:xfrm>
            <a:off x="1398801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8" title="Facilitator Name"/>
          <p:cNvSpPr txBox="1">
            <a:spLocks noGrp="1"/>
          </p:cNvSpPr>
          <p:nvPr>
            <p:ph type="title" idx="3"/>
          </p:nvPr>
        </p:nvSpPr>
        <p:spPr>
          <a:xfrm>
            <a:off x="4227099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8" title="Facilitator Name"/>
          <p:cNvSpPr txBox="1">
            <a:spLocks noGrp="1"/>
          </p:cNvSpPr>
          <p:nvPr>
            <p:ph type="title" idx="4"/>
          </p:nvPr>
        </p:nvSpPr>
        <p:spPr>
          <a:xfrm>
            <a:off x="4227099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8" title="Facilitator Name"/>
          <p:cNvSpPr txBox="1">
            <a:spLocks noGrp="1"/>
          </p:cNvSpPr>
          <p:nvPr>
            <p:ph type="title" idx="5"/>
          </p:nvPr>
        </p:nvSpPr>
        <p:spPr>
          <a:xfrm>
            <a:off x="4227099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8" title="Facilitator Name"/>
          <p:cNvSpPr txBox="1">
            <a:spLocks noGrp="1"/>
          </p:cNvSpPr>
          <p:nvPr>
            <p:ph type="title" idx="6"/>
          </p:nvPr>
        </p:nvSpPr>
        <p:spPr>
          <a:xfrm>
            <a:off x="1398801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509400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519155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 title="Facilitator Name"/>
          <p:cNvSpPr txBox="1">
            <a:spLocks noGrp="1"/>
          </p:cNvSpPr>
          <p:nvPr>
            <p:ph type="title" idx="7"/>
          </p:nvPr>
        </p:nvSpPr>
        <p:spPr>
          <a:xfrm>
            <a:off x="1398801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68" name="Google Shape;368;p38" title="Facilitator Name"/>
          <p:cNvSpPr txBox="1">
            <a:spLocks noGrp="1"/>
          </p:cNvSpPr>
          <p:nvPr>
            <p:ph type="title" idx="8"/>
          </p:nvPr>
        </p:nvSpPr>
        <p:spPr>
          <a:xfrm>
            <a:off x="1398801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69" name="Google Shape;369;p38"/>
          <p:cNvSpPr>
            <a:spLocks noGrp="1"/>
          </p:cNvSpPr>
          <p:nvPr>
            <p:ph type="pic" idx="9"/>
          </p:nvPr>
        </p:nvSpPr>
        <p:spPr>
          <a:xfrm>
            <a:off x="542154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0" name="Google Shape;370;p38"/>
          <p:cNvSpPr/>
          <p:nvPr/>
        </p:nvSpPr>
        <p:spPr>
          <a:xfrm>
            <a:off x="509400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519155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 title="Facilitator Name"/>
          <p:cNvSpPr txBox="1">
            <a:spLocks noGrp="1"/>
          </p:cNvSpPr>
          <p:nvPr>
            <p:ph type="title" idx="13"/>
          </p:nvPr>
        </p:nvSpPr>
        <p:spPr>
          <a:xfrm>
            <a:off x="1398801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3" name="Google Shape;373;p38" title="Facilitator Name"/>
          <p:cNvSpPr txBox="1">
            <a:spLocks noGrp="1"/>
          </p:cNvSpPr>
          <p:nvPr>
            <p:ph type="title" idx="14"/>
          </p:nvPr>
        </p:nvSpPr>
        <p:spPr>
          <a:xfrm>
            <a:off x="1398801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4" name="Google Shape;374;p38"/>
          <p:cNvSpPr>
            <a:spLocks noGrp="1"/>
          </p:cNvSpPr>
          <p:nvPr>
            <p:ph type="pic" idx="15"/>
          </p:nvPr>
        </p:nvSpPr>
        <p:spPr>
          <a:xfrm>
            <a:off x="542154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38"/>
          <p:cNvSpPr/>
          <p:nvPr/>
        </p:nvSpPr>
        <p:spPr>
          <a:xfrm>
            <a:off x="509400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519155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 title="Facilitator Name"/>
          <p:cNvSpPr txBox="1">
            <a:spLocks noGrp="1"/>
          </p:cNvSpPr>
          <p:nvPr>
            <p:ph type="title" idx="16"/>
          </p:nvPr>
        </p:nvSpPr>
        <p:spPr>
          <a:xfrm>
            <a:off x="1398801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8" name="Google Shape;378;p38" title="Facilitator Name"/>
          <p:cNvSpPr txBox="1">
            <a:spLocks noGrp="1"/>
          </p:cNvSpPr>
          <p:nvPr>
            <p:ph type="title" idx="17"/>
          </p:nvPr>
        </p:nvSpPr>
        <p:spPr>
          <a:xfrm>
            <a:off x="1398801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9" name="Google Shape;379;p38"/>
          <p:cNvSpPr>
            <a:spLocks noGrp="1"/>
          </p:cNvSpPr>
          <p:nvPr>
            <p:ph type="pic" idx="18"/>
          </p:nvPr>
        </p:nvSpPr>
        <p:spPr>
          <a:xfrm>
            <a:off x="542154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0" name="Google Shape;380;p38"/>
          <p:cNvSpPr/>
          <p:nvPr/>
        </p:nvSpPr>
        <p:spPr>
          <a:xfrm>
            <a:off x="3337693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3347448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 title="Facilitator Name"/>
          <p:cNvSpPr txBox="1">
            <a:spLocks noGrp="1"/>
          </p:cNvSpPr>
          <p:nvPr>
            <p:ph type="title" idx="19"/>
          </p:nvPr>
        </p:nvSpPr>
        <p:spPr>
          <a:xfrm>
            <a:off x="4227099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3" name="Google Shape;383;p38" title="Facilitator Name"/>
          <p:cNvSpPr txBox="1">
            <a:spLocks noGrp="1"/>
          </p:cNvSpPr>
          <p:nvPr>
            <p:ph type="title" idx="20"/>
          </p:nvPr>
        </p:nvSpPr>
        <p:spPr>
          <a:xfrm>
            <a:off x="4227099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4" name="Google Shape;384;p38"/>
          <p:cNvSpPr>
            <a:spLocks noGrp="1"/>
          </p:cNvSpPr>
          <p:nvPr>
            <p:ph type="pic" idx="21"/>
          </p:nvPr>
        </p:nvSpPr>
        <p:spPr>
          <a:xfrm>
            <a:off x="3370447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5" name="Google Shape;385;p38"/>
          <p:cNvSpPr/>
          <p:nvPr/>
        </p:nvSpPr>
        <p:spPr>
          <a:xfrm>
            <a:off x="3337693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3347448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 title="Facilitator Name"/>
          <p:cNvSpPr txBox="1">
            <a:spLocks noGrp="1"/>
          </p:cNvSpPr>
          <p:nvPr>
            <p:ph type="title" idx="22"/>
          </p:nvPr>
        </p:nvSpPr>
        <p:spPr>
          <a:xfrm>
            <a:off x="4227099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8" name="Google Shape;388;p38" title="Facilitator Name"/>
          <p:cNvSpPr txBox="1">
            <a:spLocks noGrp="1"/>
          </p:cNvSpPr>
          <p:nvPr>
            <p:ph type="title" idx="23"/>
          </p:nvPr>
        </p:nvSpPr>
        <p:spPr>
          <a:xfrm>
            <a:off x="4227099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" name="Google Shape;389;p38"/>
          <p:cNvSpPr>
            <a:spLocks noGrp="1"/>
          </p:cNvSpPr>
          <p:nvPr>
            <p:ph type="pic" idx="24"/>
          </p:nvPr>
        </p:nvSpPr>
        <p:spPr>
          <a:xfrm>
            <a:off x="3370447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38"/>
          <p:cNvSpPr/>
          <p:nvPr/>
        </p:nvSpPr>
        <p:spPr>
          <a:xfrm>
            <a:off x="3337693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3347448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 title="Facilitator Name"/>
          <p:cNvSpPr txBox="1">
            <a:spLocks noGrp="1"/>
          </p:cNvSpPr>
          <p:nvPr>
            <p:ph type="title" idx="25"/>
          </p:nvPr>
        </p:nvSpPr>
        <p:spPr>
          <a:xfrm>
            <a:off x="4227099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93" name="Google Shape;393;p38" title="Facilitator Name"/>
          <p:cNvSpPr txBox="1">
            <a:spLocks noGrp="1"/>
          </p:cNvSpPr>
          <p:nvPr>
            <p:ph type="title" idx="26"/>
          </p:nvPr>
        </p:nvSpPr>
        <p:spPr>
          <a:xfrm>
            <a:off x="4227099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94" name="Google Shape;394;p38"/>
          <p:cNvSpPr>
            <a:spLocks noGrp="1"/>
          </p:cNvSpPr>
          <p:nvPr>
            <p:ph type="pic" idx="27"/>
          </p:nvPr>
        </p:nvSpPr>
        <p:spPr>
          <a:xfrm>
            <a:off x="3370447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5" name="Google Shape;395;p38" title="Facilitator Name"/>
          <p:cNvSpPr txBox="1">
            <a:spLocks noGrp="1"/>
          </p:cNvSpPr>
          <p:nvPr>
            <p:ph type="title" idx="28"/>
          </p:nvPr>
        </p:nvSpPr>
        <p:spPr>
          <a:xfrm>
            <a:off x="7055399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 title="Facilitator Name"/>
          <p:cNvSpPr txBox="1">
            <a:spLocks noGrp="1"/>
          </p:cNvSpPr>
          <p:nvPr>
            <p:ph type="title" idx="29"/>
          </p:nvPr>
        </p:nvSpPr>
        <p:spPr>
          <a:xfrm>
            <a:off x="7055399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38" title="Facilitator Name"/>
          <p:cNvSpPr txBox="1">
            <a:spLocks noGrp="1"/>
          </p:cNvSpPr>
          <p:nvPr>
            <p:ph type="title" idx="30"/>
          </p:nvPr>
        </p:nvSpPr>
        <p:spPr>
          <a:xfrm>
            <a:off x="7055399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6165993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6175748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 title="Facilitator Name"/>
          <p:cNvSpPr txBox="1">
            <a:spLocks noGrp="1"/>
          </p:cNvSpPr>
          <p:nvPr>
            <p:ph type="title" idx="31"/>
          </p:nvPr>
        </p:nvSpPr>
        <p:spPr>
          <a:xfrm>
            <a:off x="7055399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1" name="Google Shape;401;p38" title="Facilitator Name"/>
          <p:cNvSpPr txBox="1">
            <a:spLocks noGrp="1"/>
          </p:cNvSpPr>
          <p:nvPr>
            <p:ph type="title" idx="32"/>
          </p:nvPr>
        </p:nvSpPr>
        <p:spPr>
          <a:xfrm>
            <a:off x="7055399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2" name="Google Shape;402;p38"/>
          <p:cNvSpPr>
            <a:spLocks noGrp="1"/>
          </p:cNvSpPr>
          <p:nvPr>
            <p:ph type="pic" idx="33"/>
          </p:nvPr>
        </p:nvSpPr>
        <p:spPr>
          <a:xfrm>
            <a:off x="6198747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3" name="Google Shape;403;p38"/>
          <p:cNvSpPr/>
          <p:nvPr/>
        </p:nvSpPr>
        <p:spPr>
          <a:xfrm>
            <a:off x="6165993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6175748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 title="Facilitator Name"/>
          <p:cNvSpPr txBox="1">
            <a:spLocks noGrp="1"/>
          </p:cNvSpPr>
          <p:nvPr>
            <p:ph type="title" idx="34"/>
          </p:nvPr>
        </p:nvSpPr>
        <p:spPr>
          <a:xfrm>
            <a:off x="7055399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6" name="Google Shape;406;p38" title="Facilitator Name"/>
          <p:cNvSpPr txBox="1">
            <a:spLocks noGrp="1"/>
          </p:cNvSpPr>
          <p:nvPr>
            <p:ph type="title" idx="35"/>
          </p:nvPr>
        </p:nvSpPr>
        <p:spPr>
          <a:xfrm>
            <a:off x="7055399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>
            <a:spLocks noGrp="1"/>
          </p:cNvSpPr>
          <p:nvPr>
            <p:ph type="pic" idx="36"/>
          </p:nvPr>
        </p:nvSpPr>
        <p:spPr>
          <a:xfrm>
            <a:off x="6198747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8" name="Google Shape;408;p38"/>
          <p:cNvSpPr/>
          <p:nvPr/>
        </p:nvSpPr>
        <p:spPr>
          <a:xfrm>
            <a:off x="6165993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6175748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 title="Facilitator Name"/>
          <p:cNvSpPr txBox="1">
            <a:spLocks noGrp="1"/>
          </p:cNvSpPr>
          <p:nvPr>
            <p:ph type="title" idx="37"/>
          </p:nvPr>
        </p:nvSpPr>
        <p:spPr>
          <a:xfrm>
            <a:off x="7055399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11" name="Google Shape;411;p38" title="Facilitator Name"/>
          <p:cNvSpPr txBox="1">
            <a:spLocks noGrp="1"/>
          </p:cNvSpPr>
          <p:nvPr>
            <p:ph type="title" idx="38"/>
          </p:nvPr>
        </p:nvSpPr>
        <p:spPr>
          <a:xfrm>
            <a:off x="7055399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12" name="Google Shape;412;p38"/>
          <p:cNvSpPr>
            <a:spLocks noGrp="1"/>
          </p:cNvSpPr>
          <p:nvPr>
            <p:ph type="pic" idx="39"/>
          </p:nvPr>
        </p:nvSpPr>
        <p:spPr>
          <a:xfrm>
            <a:off x="6198747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Blank-Black 2">
  <p:cSld name="TITLE_1_1_1_1_1_3">
    <p:bg>
      <p:bgPr>
        <a:solidFill>
          <a:srgbClr val="040D2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030" y="-9867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>
            <a:spLocks noGrp="1"/>
          </p:cNvSpPr>
          <p:nvPr>
            <p:ph type="pic" idx="2"/>
          </p:nvPr>
        </p:nvSpPr>
        <p:spPr>
          <a:xfrm>
            <a:off x="40950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One photo right, one statement left">
  <p:cSld name="One photo, two statements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030" y="-9867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>
            <a:spLocks noGrp="1"/>
          </p:cNvSpPr>
          <p:nvPr>
            <p:ph type="pic" idx="2"/>
          </p:nvPr>
        </p:nvSpPr>
        <p:spPr>
          <a:xfrm>
            <a:off x="40950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419" name="Google Shape;419;p40"/>
          <p:cNvSpPr txBox="1">
            <a:spLocks noGrp="1"/>
          </p:cNvSpPr>
          <p:nvPr>
            <p:ph type="subTitle" idx="1"/>
          </p:nvPr>
        </p:nvSpPr>
        <p:spPr>
          <a:xfrm>
            <a:off x="443925" y="2198900"/>
            <a:ext cx="3385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0" name="Google Shape;420;p40"/>
          <p:cNvSpPr txBox="1">
            <a:spLocks noGrp="1"/>
          </p:cNvSpPr>
          <p:nvPr>
            <p:ph type="subTitle" idx="3"/>
          </p:nvPr>
        </p:nvSpPr>
        <p:spPr>
          <a:xfrm>
            <a:off x="443925" y="2540825"/>
            <a:ext cx="3385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Blank-Black 1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Figjam-3Steps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4"/>
          </p:nvPr>
        </p:nvSpPr>
        <p:spPr>
          <a:xfrm>
            <a:off x="3162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title" idx="5"/>
          </p:nvPr>
        </p:nvSpPr>
        <p:spPr>
          <a:xfrm>
            <a:off x="3162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 idx="6"/>
          </p:nvPr>
        </p:nvSpPr>
        <p:spPr>
          <a:xfrm>
            <a:off x="61193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title" idx="7"/>
          </p:nvPr>
        </p:nvSpPr>
        <p:spPr>
          <a:xfrm>
            <a:off x="61193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31" name="Google Shape;431;p42"/>
          <p:cNvGrpSpPr/>
          <p:nvPr/>
        </p:nvGrpSpPr>
        <p:grpSpPr>
          <a:xfrm>
            <a:off x="7577550" y="274450"/>
            <a:ext cx="1285650" cy="468600"/>
            <a:chOff x="5499675" y="746275"/>
            <a:chExt cx="1285650" cy="468600"/>
          </a:xfrm>
        </p:grpSpPr>
        <p:sp>
          <p:nvSpPr>
            <p:cNvPr id="432" name="Google Shape;432;p42"/>
            <p:cNvSpPr/>
            <p:nvPr/>
          </p:nvSpPr>
          <p:spPr>
            <a:xfrm>
              <a:off x="5508825" y="746275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114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A371F7"/>
                  </a:solidFill>
                </a:rPr>
                <a:t>Figjam Board</a:t>
              </a:r>
              <a:endParaRPr sz="800">
                <a:solidFill>
                  <a:srgbClr val="24292F"/>
                </a:solidFill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 rot="-5400000" flipH="1">
              <a:off x="5376225" y="971425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42"/>
            <p:cNvGrpSpPr/>
            <p:nvPr/>
          </p:nvGrpSpPr>
          <p:grpSpPr>
            <a:xfrm>
              <a:off x="5643588" y="855203"/>
              <a:ext cx="167160" cy="250745"/>
              <a:chOff x="2061425" y="238125"/>
              <a:chExt cx="3489775" cy="5234750"/>
            </a:xfrm>
          </p:grpSpPr>
          <p:sp>
            <p:nvSpPr>
              <p:cNvPr id="435" name="Google Shape;435;p42"/>
              <p:cNvSpPr/>
              <p:nvPr/>
            </p:nvSpPr>
            <p:spPr>
              <a:xfrm>
                <a:off x="2061425" y="3727875"/>
                <a:ext cx="1744975" cy="1745000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800" extrusionOk="0">
                    <a:moveTo>
                      <a:pt x="34896" y="1"/>
                    </a:moveTo>
                    <a:cubicBezTo>
                      <a:pt x="15633" y="1"/>
                      <a:pt x="0" y="15639"/>
                      <a:pt x="0" y="34903"/>
                    </a:cubicBezTo>
                    <a:cubicBezTo>
                      <a:pt x="0" y="54167"/>
                      <a:pt x="15633" y="69799"/>
                      <a:pt x="34896" y="69799"/>
                    </a:cubicBezTo>
                    <a:cubicBezTo>
                      <a:pt x="54160" y="69799"/>
                      <a:pt x="69799" y="54167"/>
                      <a:pt x="69799" y="34903"/>
                    </a:cubicBez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0AC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2061425" y="1983075"/>
                <a:ext cx="174497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3" extrusionOk="0">
                    <a:moveTo>
                      <a:pt x="34896" y="1"/>
                    </a:moveTo>
                    <a:cubicBezTo>
                      <a:pt x="15633" y="1"/>
                      <a:pt x="0" y="15633"/>
                      <a:pt x="0" y="34897"/>
                    </a:cubicBezTo>
                    <a:cubicBezTo>
                      <a:pt x="0" y="54160"/>
                      <a:pt x="15633" y="69793"/>
                      <a:pt x="34896" y="69793"/>
                    </a:cubicBezTo>
                    <a:lnTo>
                      <a:pt x="69799" y="69793"/>
                    </a:ln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A25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2061425" y="238125"/>
                <a:ext cx="174497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9" extrusionOk="0">
                    <a:moveTo>
                      <a:pt x="34896" y="0"/>
                    </a:moveTo>
                    <a:cubicBezTo>
                      <a:pt x="15633" y="0"/>
                      <a:pt x="0" y="15632"/>
                      <a:pt x="0" y="34896"/>
                    </a:cubicBezTo>
                    <a:cubicBezTo>
                      <a:pt x="0" y="54160"/>
                      <a:pt x="15633" y="69799"/>
                      <a:pt x="34896" y="69799"/>
                    </a:cubicBezTo>
                    <a:lnTo>
                      <a:pt x="69799" y="69799"/>
                    </a:lnTo>
                    <a:lnTo>
                      <a:pt x="69799" y="0"/>
                    </a:lnTo>
                    <a:close/>
                  </a:path>
                </a:pathLst>
              </a:custGeom>
              <a:solidFill>
                <a:srgbClr val="F24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3806375" y="238125"/>
                <a:ext cx="174482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9" extrusionOk="0">
                    <a:moveTo>
                      <a:pt x="1" y="0"/>
                    </a:moveTo>
                    <a:lnTo>
                      <a:pt x="1" y="69799"/>
                    </a:lnTo>
                    <a:lnTo>
                      <a:pt x="34897" y="69799"/>
                    </a:lnTo>
                    <a:cubicBezTo>
                      <a:pt x="54161" y="69799"/>
                      <a:pt x="69793" y="54160"/>
                      <a:pt x="69793" y="34896"/>
                    </a:cubicBezTo>
                    <a:cubicBezTo>
                      <a:pt x="69793" y="15632"/>
                      <a:pt x="54161" y="0"/>
                      <a:pt x="34897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3806375" y="1983075"/>
                <a:ext cx="174482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3" extrusionOk="0">
                    <a:moveTo>
                      <a:pt x="34897" y="1"/>
                    </a:moveTo>
                    <a:cubicBezTo>
                      <a:pt x="15633" y="1"/>
                      <a:pt x="1" y="15633"/>
                      <a:pt x="1" y="34897"/>
                    </a:cubicBezTo>
                    <a:cubicBezTo>
                      <a:pt x="1" y="54160"/>
                      <a:pt x="15633" y="69793"/>
                      <a:pt x="34897" y="69793"/>
                    </a:cubicBezTo>
                    <a:cubicBezTo>
                      <a:pt x="54161" y="69793"/>
                      <a:pt x="69793" y="54160"/>
                      <a:pt x="69793" y="34897"/>
                    </a:cubicBezTo>
                    <a:cubicBezTo>
                      <a:pt x="69793" y="15633"/>
                      <a:pt x="54161" y="1"/>
                      <a:pt x="34897" y="1"/>
                    </a:cubicBezTo>
                    <a:close/>
                  </a:path>
                </a:pathLst>
              </a:custGeom>
              <a:solidFill>
                <a:srgbClr val="1AB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Figjam-4Steps">
  <p:cSld name="TITLE_1_1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43"/>
          <p:cNvSpPr txBox="1">
            <a:spLocks noGrp="1"/>
          </p:cNvSpPr>
          <p:nvPr>
            <p:ph type="title" idx="4"/>
          </p:nvPr>
        </p:nvSpPr>
        <p:spPr>
          <a:xfrm>
            <a:off x="2453442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title" idx="5"/>
          </p:nvPr>
        </p:nvSpPr>
        <p:spPr>
          <a:xfrm>
            <a:off x="245345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title" idx="6"/>
          </p:nvPr>
        </p:nvSpPr>
        <p:spPr>
          <a:xfrm>
            <a:off x="4626083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title" idx="7"/>
          </p:nvPr>
        </p:nvSpPr>
        <p:spPr>
          <a:xfrm>
            <a:off x="4626089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3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49" name="Google Shape;449;p43"/>
          <p:cNvGrpSpPr/>
          <p:nvPr/>
        </p:nvGrpSpPr>
        <p:grpSpPr>
          <a:xfrm>
            <a:off x="7577550" y="274450"/>
            <a:ext cx="1285650" cy="468600"/>
            <a:chOff x="5499675" y="746275"/>
            <a:chExt cx="1285650" cy="468600"/>
          </a:xfrm>
        </p:grpSpPr>
        <p:sp>
          <p:nvSpPr>
            <p:cNvPr id="450" name="Google Shape;450;p43"/>
            <p:cNvSpPr/>
            <p:nvPr/>
          </p:nvSpPr>
          <p:spPr>
            <a:xfrm>
              <a:off x="5508825" y="746275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114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A371F7"/>
                  </a:solidFill>
                </a:rPr>
                <a:t>Figjam Board</a:t>
              </a:r>
              <a:endParaRPr sz="800">
                <a:solidFill>
                  <a:srgbClr val="24292F"/>
                </a:solidFill>
              </a:endParaRPr>
            </a:p>
          </p:txBody>
        </p:sp>
        <p:sp>
          <p:nvSpPr>
            <p:cNvPr id="451" name="Google Shape;451;p43"/>
            <p:cNvSpPr/>
            <p:nvPr/>
          </p:nvSpPr>
          <p:spPr>
            <a:xfrm rot="-5400000" flipH="1">
              <a:off x="5376225" y="971425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3"/>
            <p:cNvGrpSpPr/>
            <p:nvPr/>
          </p:nvGrpSpPr>
          <p:grpSpPr>
            <a:xfrm>
              <a:off x="5643588" y="855203"/>
              <a:ext cx="167160" cy="250745"/>
              <a:chOff x="2061425" y="238125"/>
              <a:chExt cx="3489775" cy="5234750"/>
            </a:xfrm>
          </p:grpSpPr>
          <p:sp>
            <p:nvSpPr>
              <p:cNvPr id="453" name="Google Shape;453;p43"/>
              <p:cNvSpPr/>
              <p:nvPr/>
            </p:nvSpPr>
            <p:spPr>
              <a:xfrm>
                <a:off x="2061425" y="3727875"/>
                <a:ext cx="1744975" cy="1745000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800" extrusionOk="0">
                    <a:moveTo>
                      <a:pt x="34896" y="1"/>
                    </a:moveTo>
                    <a:cubicBezTo>
                      <a:pt x="15633" y="1"/>
                      <a:pt x="0" y="15639"/>
                      <a:pt x="0" y="34903"/>
                    </a:cubicBezTo>
                    <a:cubicBezTo>
                      <a:pt x="0" y="54167"/>
                      <a:pt x="15633" y="69799"/>
                      <a:pt x="34896" y="69799"/>
                    </a:cubicBezTo>
                    <a:cubicBezTo>
                      <a:pt x="54160" y="69799"/>
                      <a:pt x="69799" y="54167"/>
                      <a:pt x="69799" y="34903"/>
                    </a:cubicBez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0AC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2061425" y="1983075"/>
                <a:ext cx="174497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3" extrusionOk="0">
                    <a:moveTo>
                      <a:pt x="34896" y="1"/>
                    </a:moveTo>
                    <a:cubicBezTo>
                      <a:pt x="15633" y="1"/>
                      <a:pt x="0" y="15633"/>
                      <a:pt x="0" y="34897"/>
                    </a:cubicBezTo>
                    <a:cubicBezTo>
                      <a:pt x="0" y="54160"/>
                      <a:pt x="15633" y="69793"/>
                      <a:pt x="34896" y="69793"/>
                    </a:cubicBezTo>
                    <a:lnTo>
                      <a:pt x="69799" y="69793"/>
                    </a:ln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A25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2061425" y="238125"/>
                <a:ext cx="174497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9" extrusionOk="0">
                    <a:moveTo>
                      <a:pt x="34896" y="0"/>
                    </a:moveTo>
                    <a:cubicBezTo>
                      <a:pt x="15633" y="0"/>
                      <a:pt x="0" y="15632"/>
                      <a:pt x="0" y="34896"/>
                    </a:cubicBezTo>
                    <a:cubicBezTo>
                      <a:pt x="0" y="54160"/>
                      <a:pt x="15633" y="69799"/>
                      <a:pt x="34896" y="69799"/>
                    </a:cubicBezTo>
                    <a:lnTo>
                      <a:pt x="69799" y="69799"/>
                    </a:lnTo>
                    <a:lnTo>
                      <a:pt x="69799" y="0"/>
                    </a:lnTo>
                    <a:close/>
                  </a:path>
                </a:pathLst>
              </a:custGeom>
              <a:solidFill>
                <a:srgbClr val="F24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3806375" y="238125"/>
                <a:ext cx="174482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9" extrusionOk="0">
                    <a:moveTo>
                      <a:pt x="1" y="0"/>
                    </a:moveTo>
                    <a:lnTo>
                      <a:pt x="1" y="69799"/>
                    </a:lnTo>
                    <a:lnTo>
                      <a:pt x="34897" y="69799"/>
                    </a:lnTo>
                    <a:cubicBezTo>
                      <a:pt x="54161" y="69799"/>
                      <a:pt x="69793" y="54160"/>
                      <a:pt x="69793" y="34896"/>
                    </a:cubicBezTo>
                    <a:cubicBezTo>
                      <a:pt x="69793" y="15632"/>
                      <a:pt x="54161" y="0"/>
                      <a:pt x="34897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3806375" y="1983075"/>
                <a:ext cx="174482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3" extrusionOk="0">
                    <a:moveTo>
                      <a:pt x="34897" y="1"/>
                    </a:moveTo>
                    <a:cubicBezTo>
                      <a:pt x="15633" y="1"/>
                      <a:pt x="1" y="15633"/>
                      <a:pt x="1" y="34897"/>
                    </a:cubicBezTo>
                    <a:cubicBezTo>
                      <a:pt x="1" y="54160"/>
                      <a:pt x="15633" y="69793"/>
                      <a:pt x="34897" y="69793"/>
                    </a:cubicBezTo>
                    <a:cubicBezTo>
                      <a:pt x="54161" y="69793"/>
                      <a:pt x="69793" y="54160"/>
                      <a:pt x="69793" y="34897"/>
                    </a:cubicBezTo>
                    <a:cubicBezTo>
                      <a:pt x="69793" y="15633"/>
                      <a:pt x="54161" y="1"/>
                      <a:pt x="34897" y="1"/>
                    </a:cubicBezTo>
                    <a:close/>
                  </a:path>
                </a:pathLst>
              </a:custGeom>
              <a:solidFill>
                <a:srgbClr val="1AB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8" name="Google Shape;458;p43"/>
          <p:cNvSpPr txBox="1">
            <a:spLocks noGrp="1"/>
          </p:cNvSpPr>
          <p:nvPr>
            <p:ph type="title" idx="9"/>
          </p:nvPr>
        </p:nvSpPr>
        <p:spPr>
          <a:xfrm>
            <a:off x="6798725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title" idx="13"/>
          </p:nvPr>
        </p:nvSpPr>
        <p:spPr>
          <a:xfrm>
            <a:off x="6798725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Mentimeter-3Steps">
  <p:cSld name="TITLE_1_1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44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title" idx="4"/>
          </p:nvPr>
        </p:nvSpPr>
        <p:spPr>
          <a:xfrm>
            <a:off x="3162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title" idx="5"/>
          </p:nvPr>
        </p:nvSpPr>
        <p:spPr>
          <a:xfrm>
            <a:off x="3162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44"/>
          <p:cNvSpPr txBox="1">
            <a:spLocks noGrp="1"/>
          </p:cNvSpPr>
          <p:nvPr>
            <p:ph type="title" idx="6"/>
          </p:nvPr>
        </p:nvSpPr>
        <p:spPr>
          <a:xfrm>
            <a:off x="61193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title" idx="7"/>
          </p:nvPr>
        </p:nvSpPr>
        <p:spPr>
          <a:xfrm>
            <a:off x="61193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4"/>
          <p:cNvGrpSpPr/>
          <p:nvPr/>
        </p:nvGrpSpPr>
        <p:grpSpPr>
          <a:xfrm>
            <a:off x="7577550" y="280225"/>
            <a:ext cx="1285650" cy="468600"/>
            <a:chOff x="7401150" y="228600"/>
            <a:chExt cx="1285650" cy="468600"/>
          </a:xfrm>
        </p:grpSpPr>
        <p:sp>
          <p:nvSpPr>
            <p:cNvPr id="470" name="Google Shape;470;p44"/>
            <p:cNvSpPr/>
            <p:nvPr/>
          </p:nvSpPr>
          <p:spPr>
            <a:xfrm>
              <a:off x="7410300" y="228600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80AB"/>
                  </a:solidFill>
                </a:rPr>
                <a:t>Mentimeter</a:t>
              </a:r>
              <a:endParaRPr sz="800">
                <a:solidFill>
                  <a:srgbClr val="FF80AB"/>
                </a:solidFill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 rot="-5400000" flipH="1">
              <a:off x="7277700" y="453750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2" name="Google Shape;47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6064" y="352721"/>
              <a:ext cx="259202" cy="2203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Mentimeter-4Steps">
  <p:cSld name="TITLE_1_1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45"/>
          <p:cNvSpPr txBox="1">
            <a:spLocks noGrp="1"/>
          </p:cNvSpPr>
          <p:nvPr>
            <p:ph type="title" idx="2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45"/>
          <p:cNvGrpSpPr/>
          <p:nvPr/>
        </p:nvGrpSpPr>
        <p:grpSpPr>
          <a:xfrm>
            <a:off x="7577550" y="280225"/>
            <a:ext cx="1285650" cy="468600"/>
            <a:chOff x="7401150" y="228600"/>
            <a:chExt cx="1285650" cy="468600"/>
          </a:xfrm>
        </p:grpSpPr>
        <p:sp>
          <p:nvSpPr>
            <p:cNvPr id="477" name="Google Shape;477;p45"/>
            <p:cNvSpPr/>
            <p:nvPr/>
          </p:nvSpPr>
          <p:spPr>
            <a:xfrm>
              <a:off x="7410300" y="228600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80AB"/>
                  </a:solidFill>
                </a:rPr>
                <a:t>Mentimeter</a:t>
              </a:r>
              <a:endParaRPr sz="800">
                <a:solidFill>
                  <a:srgbClr val="FF80AB"/>
                </a:solidFill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 rot="-5400000" flipH="1">
              <a:off x="7277700" y="453750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9" name="Google Shape;47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6064" y="352721"/>
              <a:ext cx="259202" cy="2203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45"/>
          <p:cNvSpPr txBox="1">
            <a:spLocks noGrp="1"/>
          </p:cNvSpPr>
          <p:nvPr>
            <p:ph type="title" idx="3"/>
          </p:nvPr>
        </p:nvSpPr>
        <p:spPr>
          <a:xfrm>
            <a:off x="280800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title" idx="4"/>
          </p:nvPr>
        </p:nvSpPr>
        <p:spPr>
          <a:xfrm>
            <a:off x="28080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 idx="5"/>
          </p:nvPr>
        </p:nvSpPr>
        <p:spPr>
          <a:xfrm>
            <a:off x="2453442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6"/>
          </p:nvPr>
        </p:nvSpPr>
        <p:spPr>
          <a:xfrm>
            <a:off x="245345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45"/>
          <p:cNvSpPr txBox="1">
            <a:spLocks noGrp="1"/>
          </p:cNvSpPr>
          <p:nvPr>
            <p:ph type="title" idx="7"/>
          </p:nvPr>
        </p:nvSpPr>
        <p:spPr>
          <a:xfrm>
            <a:off x="4626083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title" idx="8"/>
          </p:nvPr>
        </p:nvSpPr>
        <p:spPr>
          <a:xfrm>
            <a:off x="4626089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 idx="9"/>
          </p:nvPr>
        </p:nvSpPr>
        <p:spPr>
          <a:xfrm>
            <a:off x="6798725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45"/>
          <p:cNvSpPr txBox="1">
            <a:spLocks noGrp="1"/>
          </p:cNvSpPr>
          <p:nvPr>
            <p:ph type="title" idx="13"/>
          </p:nvPr>
        </p:nvSpPr>
        <p:spPr>
          <a:xfrm>
            <a:off x="6798725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Light">
  <p:cSld name="TITLE_1_1_1_1_1_1"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5-items">
  <p:cSld name="TITLE_1_1_1_1_1_1_6"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4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7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47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7" name="Google Shape;497;p47"/>
          <p:cNvSpPr txBox="1">
            <a:spLocks noGrp="1"/>
          </p:cNvSpPr>
          <p:nvPr>
            <p:ph type="title" idx="5"/>
          </p:nvPr>
        </p:nvSpPr>
        <p:spPr>
          <a:xfrm>
            <a:off x="4982275" y="135649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 idx="6"/>
          </p:nvPr>
        </p:nvSpPr>
        <p:spPr>
          <a:xfrm>
            <a:off x="4982275" y="165085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9" name="Google Shape;499;p47"/>
          <p:cNvSpPr txBox="1">
            <a:spLocks noGrp="1"/>
          </p:cNvSpPr>
          <p:nvPr>
            <p:ph type="title" idx="7"/>
          </p:nvPr>
        </p:nvSpPr>
        <p:spPr>
          <a:xfrm>
            <a:off x="4982275" y="2224058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 idx="8"/>
          </p:nvPr>
        </p:nvSpPr>
        <p:spPr>
          <a:xfrm>
            <a:off x="4982275" y="2518417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title" idx="9"/>
          </p:nvPr>
        </p:nvSpPr>
        <p:spPr>
          <a:xfrm>
            <a:off x="4982275" y="3063008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title" idx="13"/>
          </p:nvPr>
        </p:nvSpPr>
        <p:spPr>
          <a:xfrm>
            <a:off x="4982275" y="3357367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title" idx="14"/>
          </p:nvPr>
        </p:nvSpPr>
        <p:spPr>
          <a:xfrm>
            <a:off x="4982275" y="39476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title" idx="15"/>
          </p:nvPr>
        </p:nvSpPr>
        <p:spPr>
          <a:xfrm>
            <a:off x="4982275" y="42420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05" name="Google Shape;505;p47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06" name="Google Shape;506;p47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7"/>
          <p:cNvGrpSpPr/>
          <p:nvPr/>
        </p:nvGrpSpPr>
        <p:grpSpPr>
          <a:xfrm>
            <a:off x="4048375" y="1241669"/>
            <a:ext cx="686100" cy="686100"/>
            <a:chOff x="3972175" y="1172200"/>
            <a:chExt cx="686100" cy="686100"/>
          </a:xfrm>
        </p:grpSpPr>
        <p:sp>
          <p:nvSpPr>
            <p:cNvPr id="509" name="Google Shape;509;p47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4048375" y="2118269"/>
            <a:ext cx="686100" cy="686100"/>
            <a:chOff x="3972175" y="2010700"/>
            <a:chExt cx="686100" cy="686100"/>
          </a:xfrm>
        </p:grpSpPr>
        <p:sp>
          <p:nvSpPr>
            <p:cNvPr id="512" name="Google Shape;512;p47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7"/>
          <p:cNvGrpSpPr/>
          <p:nvPr/>
        </p:nvGrpSpPr>
        <p:grpSpPr>
          <a:xfrm>
            <a:off x="4048375" y="2994869"/>
            <a:ext cx="686100" cy="686100"/>
            <a:chOff x="3972175" y="2849200"/>
            <a:chExt cx="686100" cy="686100"/>
          </a:xfrm>
        </p:grpSpPr>
        <p:sp>
          <p:nvSpPr>
            <p:cNvPr id="515" name="Google Shape;515;p47"/>
            <p:cNvSpPr/>
            <p:nvPr/>
          </p:nvSpPr>
          <p:spPr>
            <a:xfrm>
              <a:off x="3972175" y="2849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3991700" y="2868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7"/>
          <p:cNvGrpSpPr/>
          <p:nvPr/>
        </p:nvGrpSpPr>
        <p:grpSpPr>
          <a:xfrm>
            <a:off x="4048375" y="3871469"/>
            <a:ext cx="686100" cy="686100"/>
            <a:chOff x="3972175" y="3840100"/>
            <a:chExt cx="686100" cy="686100"/>
          </a:xfrm>
        </p:grpSpPr>
        <p:sp>
          <p:nvSpPr>
            <p:cNvPr id="518" name="Google Shape;518;p47"/>
            <p:cNvSpPr/>
            <p:nvPr/>
          </p:nvSpPr>
          <p:spPr>
            <a:xfrm>
              <a:off x="3972175" y="38401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3991700" y="38596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FontGuide-Black">
  <p:cSld name="TITLE_1_1">
    <p:bg>
      <p:bgPr>
        <a:solidFill>
          <a:srgbClr val="00000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16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{92B6BD5B-3B84-435F-AE10-348FDE1991B0}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rgbClr val="A371F7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FFFFF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0" name="Google Shape;80;p16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4-items">
  <p:cSld name="TITLE_1_1_1_1_1_1_6_1"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4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title" idx="9"/>
          </p:nvPr>
        </p:nvSpPr>
        <p:spPr>
          <a:xfrm>
            <a:off x="4982275" y="39476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title" idx="13"/>
          </p:nvPr>
        </p:nvSpPr>
        <p:spPr>
          <a:xfrm>
            <a:off x="4982275" y="42420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33" name="Google Shape;533;p48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34" name="Google Shape;534;p48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8"/>
          <p:cNvGrpSpPr/>
          <p:nvPr/>
        </p:nvGrpSpPr>
        <p:grpSpPr>
          <a:xfrm>
            <a:off x="4048375" y="1533869"/>
            <a:ext cx="686100" cy="686100"/>
            <a:chOff x="3972175" y="1172200"/>
            <a:chExt cx="686100" cy="686100"/>
          </a:xfrm>
        </p:grpSpPr>
        <p:sp>
          <p:nvSpPr>
            <p:cNvPr id="537" name="Google Shape;537;p48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8"/>
          <p:cNvGrpSpPr/>
          <p:nvPr/>
        </p:nvGrpSpPr>
        <p:grpSpPr>
          <a:xfrm>
            <a:off x="4048375" y="2702669"/>
            <a:ext cx="686100" cy="686100"/>
            <a:chOff x="3972175" y="2010700"/>
            <a:chExt cx="686100" cy="686100"/>
          </a:xfrm>
        </p:grpSpPr>
        <p:sp>
          <p:nvSpPr>
            <p:cNvPr id="540" name="Google Shape;540;p48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8"/>
          <p:cNvGrpSpPr/>
          <p:nvPr/>
        </p:nvGrpSpPr>
        <p:grpSpPr>
          <a:xfrm>
            <a:off x="4048375" y="3871469"/>
            <a:ext cx="686100" cy="686100"/>
            <a:chOff x="3972175" y="3840100"/>
            <a:chExt cx="686100" cy="686100"/>
          </a:xfrm>
        </p:grpSpPr>
        <p:sp>
          <p:nvSpPr>
            <p:cNvPr id="543" name="Google Shape;543;p48"/>
            <p:cNvSpPr/>
            <p:nvPr/>
          </p:nvSpPr>
          <p:spPr>
            <a:xfrm>
              <a:off x="3972175" y="38401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3991700" y="38596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3-items">
  <p:cSld name="TITLE_1_1_1_1_1_1_6_1_1"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4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9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49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56" name="Google Shape;556;p49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57" name="Google Shape;557;p49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4048375" y="1533869"/>
            <a:ext cx="686100" cy="686100"/>
            <a:chOff x="3972175" y="1172200"/>
            <a:chExt cx="686100" cy="686100"/>
          </a:xfrm>
        </p:grpSpPr>
        <p:sp>
          <p:nvSpPr>
            <p:cNvPr id="560" name="Google Shape;560;p49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9"/>
          <p:cNvGrpSpPr/>
          <p:nvPr/>
        </p:nvGrpSpPr>
        <p:grpSpPr>
          <a:xfrm>
            <a:off x="4048375" y="2702669"/>
            <a:ext cx="686100" cy="686100"/>
            <a:chOff x="3972175" y="2010700"/>
            <a:chExt cx="686100" cy="686100"/>
          </a:xfrm>
        </p:grpSpPr>
        <p:sp>
          <p:nvSpPr>
            <p:cNvPr id="563" name="Google Shape;563;p49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3-items 1">
  <p:cSld name="TITLE_1_1_1_1_1_1_6_1_1_1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5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0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2" name="Google Shape;572;p50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0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Light-Gradient">
  <p:cSld name="TITLE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ntimeter">
  <p:cSld name="TITLE_1_1_1_1_1_1_4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52"/>
          <p:cNvPicPr preferRelativeResize="0"/>
          <p:nvPr/>
        </p:nvPicPr>
        <p:blipFill rotWithShape="1">
          <a:blip r:embed="rId2">
            <a:alphaModFix/>
          </a:blip>
          <a:srcRect t="60620" r="61202"/>
          <a:stretch/>
        </p:blipFill>
        <p:spPr>
          <a:xfrm>
            <a:off x="0" y="3609050"/>
            <a:ext cx="2687626" cy="1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2"/>
          <p:cNvPicPr preferRelativeResize="0"/>
          <p:nvPr/>
        </p:nvPicPr>
        <p:blipFill rotWithShape="1">
          <a:blip r:embed="rId2">
            <a:alphaModFix/>
          </a:blip>
          <a:srcRect r="79887" b="62037"/>
          <a:stretch/>
        </p:blipFill>
        <p:spPr>
          <a:xfrm>
            <a:off x="0" y="0"/>
            <a:ext cx="1393274" cy="14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 rotWithShape="1">
          <a:blip r:embed="rId2">
            <a:alphaModFix/>
          </a:blip>
          <a:srcRect l="68779" b="68181"/>
          <a:stretch/>
        </p:blipFill>
        <p:spPr>
          <a:xfrm>
            <a:off x="6981201" y="0"/>
            <a:ext cx="2162800" cy="12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 rotWithShape="1">
          <a:blip r:embed="rId2">
            <a:alphaModFix/>
          </a:blip>
          <a:srcRect l="68779" t="60620"/>
          <a:stretch/>
        </p:blipFill>
        <p:spPr>
          <a:xfrm>
            <a:off x="6981200" y="3609050"/>
            <a:ext cx="2162800" cy="1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 rotWithShape="1">
          <a:blip r:embed="rId2">
            <a:alphaModFix/>
          </a:blip>
          <a:srcRect l="17355" t="34631" r="12206" b="46781"/>
          <a:stretch/>
        </p:blipFill>
        <p:spPr>
          <a:xfrm>
            <a:off x="2424796" y="1935025"/>
            <a:ext cx="4294410" cy="6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/>
          <p:nvPr/>
        </p:nvSpPr>
        <p:spPr>
          <a:xfrm>
            <a:off x="2489100" y="2807375"/>
            <a:ext cx="4165800" cy="401100"/>
          </a:xfrm>
          <a:prstGeom prst="roundRect">
            <a:avLst>
              <a:gd name="adj" fmla="val 10845"/>
            </a:avLst>
          </a:prstGeom>
          <a:solidFill>
            <a:srgbClr val="FAFBFC"/>
          </a:solidFill>
          <a:ln w="9525" cap="flat" cmpd="sng">
            <a:solidFill>
              <a:srgbClr val="E1E4E8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57150" dir="540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Go to </a:t>
            </a:r>
            <a:r>
              <a:rPr lang="en" sz="900" u="sng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menti.com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a add the </a:t>
            </a:r>
            <a:r>
              <a:rPr lang="en" sz="900" b="1">
                <a:latin typeface="Roboto Mono"/>
                <a:ea typeface="Roboto Mono"/>
                <a:cs typeface="Roboto Mono"/>
                <a:sym typeface="Roboto Mono"/>
              </a:rPr>
              <a:t>code sent in the Zoom Chat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3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">
  <p:cSld name="TITLE_1_1_1_1_1_1_5_1">
    <p:bg>
      <p:bgPr>
        <a:solidFill>
          <a:schemeClr val="lt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/>
          <p:nvPr/>
        </p:nvSpPr>
        <p:spPr>
          <a:xfrm>
            <a:off x="2498700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588" name="Google Shape;588;p53"/>
          <p:cNvGrpSpPr/>
          <p:nvPr/>
        </p:nvGrpSpPr>
        <p:grpSpPr>
          <a:xfrm>
            <a:off x="2500175" y="3322416"/>
            <a:ext cx="2002750" cy="481175"/>
            <a:chOff x="6824700" y="3267325"/>
            <a:chExt cx="2002750" cy="481175"/>
          </a:xfrm>
        </p:grpSpPr>
        <p:grpSp>
          <p:nvGrpSpPr>
            <p:cNvPr id="589" name="Google Shape;589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590" name="Google Shape;590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591" name="Google Shape;591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2" name="Google Shape;592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53"/>
          <p:cNvSpPr txBox="1">
            <a:spLocks noGrp="1"/>
          </p:cNvSpPr>
          <p:nvPr>
            <p:ph type="title"/>
          </p:nvPr>
        </p:nvSpPr>
        <p:spPr>
          <a:xfrm>
            <a:off x="2728650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53"/>
          <p:cNvSpPr txBox="1">
            <a:spLocks noGrp="1"/>
          </p:cNvSpPr>
          <p:nvPr>
            <p:ph type="title" idx="2"/>
          </p:nvPr>
        </p:nvSpPr>
        <p:spPr>
          <a:xfrm>
            <a:off x="2728650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3419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597" name="Google Shape;597;p53"/>
          <p:cNvGrpSpPr/>
          <p:nvPr/>
        </p:nvGrpSpPr>
        <p:grpSpPr>
          <a:xfrm>
            <a:off x="341975" y="3322416"/>
            <a:ext cx="1999800" cy="481175"/>
            <a:chOff x="4662075" y="3322416"/>
            <a:chExt cx="1999800" cy="481175"/>
          </a:xfrm>
        </p:grpSpPr>
        <p:grpSp>
          <p:nvGrpSpPr>
            <p:cNvPr id="598" name="Google Shape;598;p53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599" name="Google Shape;599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00" name="Google Shape;600;p53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1" name="Google Shape;601;p53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602" name="Google Shape;602;p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53"/>
          <p:cNvSpPr txBox="1">
            <a:spLocks noGrp="1"/>
          </p:cNvSpPr>
          <p:nvPr>
            <p:ph type="title" idx="3"/>
          </p:nvPr>
        </p:nvSpPr>
        <p:spPr>
          <a:xfrm>
            <a:off x="5719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53"/>
          <p:cNvSpPr txBox="1">
            <a:spLocks noGrp="1"/>
          </p:cNvSpPr>
          <p:nvPr>
            <p:ph type="title" idx="4"/>
          </p:nvPr>
        </p:nvSpPr>
        <p:spPr>
          <a:xfrm>
            <a:off x="5719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4659863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06" name="Google Shape;606;p53"/>
          <p:cNvGrpSpPr/>
          <p:nvPr/>
        </p:nvGrpSpPr>
        <p:grpSpPr>
          <a:xfrm>
            <a:off x="4661338" y="3322416"/>
            <a:ext cx="2002750" cy="481175"/>
            <a:chOff x="6824700" y="3267325"/>
            <a:chExt cx="2002750" cy="481175"/>
          </a:xfrm>
        </p:grpSpPr>
        <p:grpSp>
          <p:nvGrpSpPr>
            <p:cNvPr id="607" name="Google Shape;607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08" name="Google Shape;608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09" name="Google Shape;609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" name="Google Shape;610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11" name="Google Shape;611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53"/>
          <p:cNvSpPr txBox="1">
            <a:spLocks noGrp="1"/>
          </p:cNvSpPr>
          <p:nvPr>
            <p:ph type="title" idx="5"/>
          </p:nvPr>
        </p:nvSpPr>
        <p:spPr>
          <a:xfrm>
            <a:off x="4889813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53"/>
          <p:cNvSpPr txBox="1">
            <a:spLocks noGrp="1"/>
          </p:cNvSpPr>
          <p:nvPr>
            <p:ph type="title" idx="6"/>
          </p:nvPr>
        </p:nvSpPr>
        <p:spPr>
          <a:xfrm>
            <a:off x="4889813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53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53"/>
          <p:cNvGrpSpPr/>
          <p:nvPr/>
        </p:nvGrpSpPr>
        <p:grpSpPr>
          <a:xfrm>
            <a:off x="1276175" y="3747487"/>
            <a:ext cx="2223900" cy="123900"/>
            <a:chOff x="1276175" y="3747487"/>
            <a:chExt cx="2223900" cy="123900"/>
          </a:xfrm>
        </p:grpSpPr>
        <p:cxnSp>
          <p:nvCxnSpPr>
            <p:cNvPr id="616" name="Google Shape;616;p53"/>
            <p:cNvCxnSpPr>
              <a:stCxn id="617" idx="4"/>
              <a:endCxn id="590" idx="2"/>
            </p:cNvCxnSpPr>
            <p:nvPr/>
          </p:nvCxnSpPr>
          <p:spPr>
            <a:xfrm rot="-5400000">
              <a:off x="2385275" y="2756587"/>
              <a:ext cx="67800" cy="21618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7" name="Google Shape;617;p53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53"/>
          <p:cNvGrpSpPr/>
          <p:nvPr/>
        </p:nvGrpSpPr>
        <p:grpSpPr>
          <a:xfrm>
            <a:off x="3438725" y="1397395"/>
            <a:ext cx="2220900" cy="123900"/>
            <a:chOff x="3438725" y="1397395"/>
            <a:chExt cx="2220900" cy="123900"/>
          </a:xfrm>
        </p:grpSpPr>
        <p:cxnSp>
          <p:nvCxnSpPr>
            <p:cNvPr id="619" name="Google Shape;619;p53"/>
            <p:cNvCxnSpPr>
              <a:stCxn id="620" idx="0"/>
              <a:endCxn id="605" idx="0"/>
            </p:cNvCxnSpPr>
            <p:nvPr/>
          </p:nvCxnSpPr>
          <p:spPr>
            <a:xfrm rot="-5400000" flipH="1">
              <a:off x="4553825" y="344395"/>
              <a:ext cx="52800" cy="21588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0" name="Google Shape;620;p53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53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22" name="Google Shape;622;p53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623" name="Google Shape;623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24" name="Google Shape;624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25" name="Google Shape;625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" name="Google Shape;626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53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629" name="Google Shape;629;p53"/>
            <p:cNvCxnSpPr>
              <a:stCxn id="630" idx="4"/>
              <a:endCxn id="624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0" name="Google Shape;630;p53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53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2">
  <p:cSld name="TITLE_1_1_1_1_1_1_5_1_2">
    <p:bg>
      <p:bgPr>
        <a:solidFill>
          <a:schemeClr val="l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4"/>
          <p:cNvSpPr/>
          <p:nvPr/>
        </p:nvSpPr>
        <p:spPr>
          <a:xfrm>
            <a:off x="4659863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36" name="Google Shape;636;p54"/>
          <p:cNvGrpSpPr/>
          <p:nvPr/>
        </p:nvGrpSpPr>
        <p:grpSpPr>
          <a:xfrm>
            <a:off x="4661338" y="3322416"/>
            <a:ext cx="2002750" cy="481175"/>
            <a:chOff x="6824700" y="3267325"/>
            <a:chExt cx="2002750" cy="481175"/>
          </a:xfrm>
        </p:grpSpPr>
        <p:grpSp>
          <p:nvGrpSpPr>
            <p:cNvPr id="637" name="Google Shape;637;p54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38" name="Google Shape;638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39" name="Google Shape;639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54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41" name="Google Shape;641;p54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54"/>
          <p:cNvSpPr txBox="1">
            <a:spLocks noGrp="1"/>
          </p:cNvSpPr>
          <p:nvPr>
            <p:ph type="title"/>
          </p:nvPr>
        </p:nvSpPr>
        <p:spPr>
          <a:xfrm>
            <a:off x="4889813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54"/>
          <p:cNvSpPr txBox="1">
            <a:spLocks noGrp="1"/>
          </p:cNvSpPr>
          <p:nvPr>
            <p:ph type="title" idx="2"/>
          </p:nvPr>
        </p:nvSpPr>
        <p:spPr>
          <a:xfrm>
            <a:off x="4889813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45" name="Google Shape;645;p54"/>
          <p:cNvGrpSpPr/>
          <p:nvPr/>
        </p:nvGrpSpPr>
        <p:grpSpPr>
          <a:xfrm>
            <a:off x="2500925" y="3322416"/>
            <a:ext cx="1999800" cy="481175"/>
            <a:chOff x="4662075" y="3322416"/>
            <a:chExt cx="1999800" cy="481175"/>
          </a:xfrm>
        </p:grpSpPr>
        <p:grpSp>
          <p:nvGrpSpPr>
            <p:cNvPr id="646" name="Google Shape;646;p54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647" name="Google Shape;647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48" name="Google Shape;648;p54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54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650" name="Google Shape;650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1" name="Google Shape;651;p54"/>
          <p:cNvSpPr txBox="1">
            <a:spLocks noGrp="1"/>
          </p:cNvSpPr>
          <p:nvPr>
            <p:ph type="title" idx="3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54"/>
          <p:cNvSpPr txBox="1">
            <a:spLocks noGrp="1"/>
          </p:cNvSpPr>
          <p:nvPr>
            <p:ph type="title" idx="4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54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4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656" name="Google Shape;656;p54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57" name="Google Shape;657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58" name="Google Shape;658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9" name="Google Shape;659;p54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660" name="Google Shape;660;p54"/>
          <p:cNvGrpSpPr/>
          <p:nvPr/>
        </p:nvGrpSpPr>
        <p:grpSpPr>
          <a:xfrm>
            <a:off x="1276175" y="3747487"/>
            <a:ext cx="2224800" cy="123900"/>
            <a:chOff x="1276175" y="3747487"/>
            <a:chExt cx="2224800" cy="123900"/>
          </a:xfrm>
        </p:grpSpPr>
        <p:cxnSp>
          <p:nvCxnSpPr>
            <p:cNvPr id="661" name="Google Shape;661;p54"/>
            <p:cNvCxnSpPr>
              <a:stCxn id="662" idx="4"/>
              <a:endCxn id="647" idx="2"/>
            </p:cNvCxnSpPr>
            <p:nvPr/>
          </p:nvCxnSpPr>
          <p:spPr>
            <a:xfrm rot="-5400000">
              <a:off x="2385725" y="2756137"/>
              <a:ext cx="67800" cy="21627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2" name="Google Shape;662;p54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54"/>
          <p:cNvGrpSpPr/>
          <p:nvPr/>
        </p:nvGrpSpPr>
        <p:grpSpPr>
          <a:xfrm>
            <a:off x="3438725" y="1397395"/>
            <a:ext cx="2220900" cy="123900"/>
            <a:chOff x="3438725" y="1397395"/>
            <a:chExt cx="2220900" cy="123900"/>
          </a:xfrm>
        </p:grpSpPr>
        <p:cxnSp>
          <p:nvCxnSpPr>
            <p:cNvPr id="664" name="Google Shape;664;p54"/>
            <p:cNvCxnSpPr>
              <a:stCxn id="665" idx="0"/>
              <a:endCxn id="635" idx="0"/>
            </p:cNvCxnSpPr>
            <p:nvPr/>
          </p:nvCxnSpPr>
          <p:spPr>
            <a:xfrm rot="-5400000" flipH="1">
              <a:off x="4553825" y="344395"/>
              <a:ext cx="52800" cy="21588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54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54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67" name="Google Shape;667;p54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668" name="Google Shape;668;p54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69" name="Google Shape;669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70" name="Google Shape;670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54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72" name="Google Shape;672;p54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54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674" name="Google Shape;674;p54"/>
            <p:cNvCxnSpPr>
              <a:stCxn id="675" idx="4"/>
              <a:endCxn id="669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54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54"/>
          <p:cNvSpPr txBox="1">
            <a:spLocks noGrp="1"/>
          </p:cNvSpPr>
          <p:nvPr>
            <p:ph type="title" idx="5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 txBox="1">
            <a:spLocks noGrp="1"/>
          </p:cNvSpPr>
          <p:nvPr>
            <p:ph type="title" idx="6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54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3">
  <p:cSld name="TITLE_1_1_1_1_1_1_5_1_1">
    <p:bg>
      <p:bgPr>
        <a:solidFill>
          <a:schemeClr val="lt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5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5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84" name="Google Shape;684;p55"/>
          <p:cNvGrpSpPr/>
          <p:nvPr/>
        </p:nvGrpSpPr>
        <p:grpSpPr>
          <a:xfrm>
            <a:off x="2499450" y="3322416"/>
            <a:ext cx="2002750" cy="481175"/>
            <a:chOff x="4662075" y="3989550"/>
            <a:chExt cx="2002750" cy="481175"/>
          </a:xfrm>
        </p:grpSpPr>
        <p:grpSp>
          <p:nvGrpSpPr>
            <p:cNvPr id="685" name="Google Shape;685;p55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86" name="Google Shape;686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87" name="Google Shape;687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8" name="Google Shape;688;p55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689" name="Google Shape;689;p55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90" name="Google Shape;690;p55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691" name="Google Shape;691;p55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92" name="Google Shape;692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93" name="Google Shape;693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4" name="Google Shape;694;p55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695" name="Google Shape;695;p55"/>
          <p:cNvGrpSpPr/>
          <p:nvPr/>
        </p:nvGrpSpPr>
        <p:grpSpPr>
          <a:xfrm>
            <a:off x="1276175" y="3747487"/>
            <a:ext cx="2223300" cy="123900"/>
            <a:chOff x="1276175" y="3747487"/>
            <a:chExt cx="2223300" cy="123900"/>
          </a:xfrm>
        </p:grpSpPr>
        <p:cxnSp>
          <p:nvCxnSpPr>
            <p:cNvPr id="696" name="Google Shape;696;p55"/>
            <p:cNvCxnSpPr>
              <a:stCxn id="697" idx="4"/>
              <a:endCxn id="686" idx="2"/>
            </p:cNvCxnSpPr>
            <p:nvPr/>
          </p:nvCxnSpPr>
          <p:spPr>
            <a:xfrm rot="-5400000">
              <a:off x="2384975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7" name="Google Shape;697;p55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55"/>
          <p:cNvGrpSpPr/>
          <p:nvPr/>
        </p:nvGrpSpPr>
        <p:grpSpPr>
          <a:xfrm>
            <a:off x="3438725" y="1397395"/>
            <a:ext cx="2223300" cy="123900"/>
            <a:chOff x="3438725" y="1397395"/>
            <a:chExt cx="2223300" cy="123900"/>
          </a:xfrm>
        </p:grpSpPr>
        <p:cxnSp>
          <p:nvCxnSpPr>
            <p:cNvPr id="699" name="Google Shape;699;p55"/>
            <p:cNvCxnSpPr>
              <a:stCxn id="700" idx="0"/>
              <a:endCxn id="701" idx="0"/>
            </p:cNvCxnSpPr>
            <p:nvPr/>
          </p:nvCxnSpPr>
          <p:spPr>
            <a:xfrm rot="-5400000" flipH="1">
              <a:off x="4555025" y="343195"/>
              <a:ext cx="52800" cy="21612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55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5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03" name="Google Shape;703;p55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704" name="Google Shape;704;p55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705" name="Google Shape;705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06" name="Google Shape;706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7" name="Google Shape;707;p55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708" name="Google Shape;708;p55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55"/>
          <p:cNvSpPr/>
          <p:nvPr/>
        </p:nvSpPr>
        <p:spPr>
          <a:xfrm>
            <a:off x="46620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09" name="Google Shape;709;p55"/>
          <p:cNvGrpSpPr/>
          <p:nvPr/>
        </p:nvGrpSpPr>
        <p:grpSpPr>
          <a:xfrm>
            <a:off x="4662075" y="3322416"/>
            <a:ext cx="1999800" cy="481175"/>
            <a:chOff x="4662075" y="3322416"/>
            <a:chExt cx="1999800" cy="481175"/>
          </a:xfrm>
        </p:grpSpPr>
        <p:grpSp>
          <p:nvGrpSpPr>
            <p:cNvPr id="710" name="Google Shape;710;p55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711" name="Google Shape;711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12" name="Google Shape;712;p55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" name="Google Shape;713;p55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714" name="Google Shape;714;p5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55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716" name="Google Shape;716;p55"/>
            <p:cNvCxnSpPr>
              <a:stCxn id="717" idx="4"/>
              <a:endCxn id="705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7" name="Google Shape;717;p55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55"/>
          <p:cNvSpPr txBox="1">
            <a:spLocks noGrp="1"/>
          </p:cNvSpPr>
          <p:nvPr>
            <p:ph type="title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55"/>
          <p:cNvSpPr txBox="1">
            <a:spLocks noGrp="1"/>
          </p:cNvSpPr>
          <p:nvPr>
            <p:ph type="title" idx="2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55"/>
          <p:cNvSpPr txBox="1">
            <a:spLocks noGrp="1"/>
          </p:cNvSpPr>
          <p:nvPr>
            <p:ph type="title" idx="3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55"/>
          <p:cNvSpPr txBox="1">
            <a:spLocks noGrp="1"/>
          </p:cNvSpPr>
          <p:nvPr>
            <p:ph type="title" idx="4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5"/>
          <p:cNvSpPr txBox="1">
            <a:spLocks noGrp="1"/>
          </p:cNvSpPr>
          <p:nvPr>
            <p:ph type="title" idx="5"/>
          </p:nvPr>
        </p:nvSpPr>
        <p:spPr>
          <a:xfrm>
            <a:off x="48920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5"/>
          <p:cNvSpPr txBox="1">
            <a:spLocks noGrp="1"/>
          </p:cNvSpPr>
          <p:nvPr>
            <p:ph type="title" idx="6"/>
          </p:nvPr>
        </p:nvSpPr>
        <p:spPr>
          <a:xfrm>
            <a:off x="48920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5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55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55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4">
  <p:cSld name="TITLE_1_1_1_1_1_1_5_1_1_1">
    <p:bg>
      <p:bgPr>
        <a:solidFill>
          <a:schemeClr val="lt1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6"/>
          <p:cNvSpPr/>
          <p:nvPr/>
        </p:nvSpPr>
        <p:spPr>
          <a:xfrm>
            <a:off x="46620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29" name="Google Shape;729;p56"/>
          <p:cNvGrpSpPr/>
          <p:nvPr/>
        </p:nvGrpSpPr>
        <p:grpSpPr>
          <a:xfrm>
            <a:off x="4660600" y="3322416"/>
            <a:ext cx="2002750" cy="481175"/>
            <a:chOff x="4662075" y="3989550"/>
            <a:chExt cx="2002750" cy="481175"/>
          </a:xfrm>
        </p:grpSpPr>
        <p:grpSp>
          <p:nvGrpSpPr>
            <p:cNvPr id="730" name="Google Shape;730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31" name="Google Shape;731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32" name="Google Shape;732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3" name="Google Shape;733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734" name="Google Shape;734;p56"/>
          <p:cNvSpPr txBox="1">
            <a:spLocks noGrp="1"/>
          </p:cNvSpPr>
          <p:nvPr>
            <p:ph type="title"/>
          </p:nvPr>
        </p:nvSpPr>
        <p:spPr>
          <a:xfrm>
            <a:off x="48920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56"/>
          <p:cNvSpPr txBox="1">
            <a:spLocks noGrp="1"/>
          </p:cNvSpPr>
          <p:nvPr>
            <p:ph type="title" idx="2"/>
          </p:nvPr>
        </p:nvSpPr>
        <p:spPr>
          <a:xfrm>
            <a:off x="48920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6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6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38" name="Google Shape;738;p56"/>
          <p:cNvGrpSpPr/>
          <p:nvPr/>
        </p:nvGrpSpPr>
        <p:grpSpPr>
          <a:xfrm>
            <a:off x="2499450" y="3322416"/>
            <a:ext cx="2002750" cy="481175"/>
            <a:chOff x="4662075" y="3989550"/>
            <a:chExt cx="2002750" cy="481175"/>
          </a:xfrm>
        </p:grpSpPr>
        <p:grpSp>
          <p:nvGrpSpPr>
            <p:cNvPr id="739" name="Google Shape;739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40" name="Google Shape;740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41" name="Google Shape;741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2" name="Google Shape;742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743" name="Google Shape;743;p56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44" name="Google Shape;744;p56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745" name="Google Shape;745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46" name="Google Shape;746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47" name="Google Shape;747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749" name="Google Shape;749;p56"/>
          <p:cNvGrpSpPr/>
          <p:nvPr/>
        </p:nvGrpSpPr>
        <p:grpSpPr>
          <a:xfrm>
            <a:off x="1276175" y="3747487"/>
            <a:ext cx="2223300" cy="123900"/>
            <a:chOff x="1276175" y="3747487"/>
            <a:chExt cx="2223300" cy="123900"/>
          </a:xfrm>
        </p:grpSpPr>
        <p:cxnSp>
          <p:nvCxnSpPr>
            <p:cNvPr id="750" name="Google Shape;750;p56"/>
            <p:cNvCxnSpPr>
              <a:stCxn id="751" idx="4"/>
              <a:endCxn id="740" idx="2"/>
            </p:cNvCxnSpPr>
            <p:nvPr/>
          </p:nvCxnSpPr>
          <p:spPr>
            <a:xfrm rot="-5400000">
              <a:off x="2384975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1" name="Google Shape;751;p56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56"/>
          <p:cNvGrpSpPr/>
          <p:nvPr/>
        </p:nvGrpSpPr>
        <p:grpSpPr>
          <a:xfrm>
            <a:off x="3438725" y="1397395"/>
            <a:ext cx="2223300" cy="123900"/>
            <a:chOff x="3438725" y="1397395"/>
            <a:chExt cx="2223300" cy="123900"/>
          </a:xfrm>
        </p:grpSpPr>
        <p:cxnSp>
          <p:nvCxnSpPr>
            <p:cNvPr id="753" name="Google Shape;753;p56"/>
            <p:cNvCxnSpPr>
              <a:stCxn id="754" idx="0"/>
              <a:endCxn id="728" idx="0"/>
            </p:cNvCxnSpPr>
            <p:nvPr/>
          </p:nvCxnSpPr>
          <p:spPr>
            <a:xfrm rot="-5400000" flipH="1">
              <a:off x="4555025" y="343195"/>
              <a:ext cx="52800" cy="21612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4" name="Google Shape;754;p56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56"/>
          <p:cNvSpPr txBox="1">
            <a:spLocks noGrp="1"/>
          </p:cNvSpPr>
          <p:nvPr>
            <p:ph type="title" idx="3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756" name="Google Shape;756;p56"/>
          <p:cNvSpPr txBox="1">
            <a:spLocks noGrp="1"/>
          </p:cNvSpPr>
          <p:nvPr>
            <p:ph type="title" idx="4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56"/>
          <p:cNvSpPr txBox="1">
            <a:spLocks noGrp="1"/>
          </p:cNvSpPr>
          <p:nvPr>
            <p:ph type="title" idx="5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56"/>
          <p:cNvSpPr txBox="1">
            <a:spLocks noGrp="1"/>
          </p:cNvSpPr>
          <p:nvPr>
            <p:ph type="title" idx="6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7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56"/>
          <p:cNvSpPr/>
          <p:nvPr/>
        </p:nvSpPr>
        <p:spPr>
          <a:xfrm>
            <a:off x="6821750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61" name="Google Shape;761;p56"/>
          <p:cNvGrpSpPr/>
          <p:nvPr/>
        </p:nvGrpSpPr>
        <p:grpSpPr>
          <a:xfrm>
            <a:off x="6821750" y="3322416"/>
            <a:ext cx="1999800" cy="481175"/>
            <a:chOff x="4662075" y="3322416"/>
            <a:chExt cx="1999800" cy="481175"/>
          </a:xfrm>
        </p:grpSpPr>
        <p:grpSp>
          <p:nvGrpSpPr>
            <p:cNvPr id="762" name="Google Shape;762;p56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763" name="Google Shape;763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64" name="Google Shape;764;p56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5" name="Google Shape;765;p56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766" name="Google Shape;766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56"/>
          <p:cNvSpPr txBox="1">
            <a:spLocks noGrp="1"/>
          </p:cNvSpPr>
          <p:nvPr>
            <p:ph type="title" idx="8"/>
          </p:nvPr>
        </p:nvSpPr>
        <p:spPr>
          <a:xfrm>
            <a:off x="7051700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56"/>
          <p:cNvSpPr txBox="1">
            <a:spLocks noGrp="1"/>
          </p:cNvSpPr>
          <p:nvPr>
            <p:ph type="title" idx="9"/>
          </p:nvPr>
        </p:nvSpPr>
        <p:spPr>
          <a:xfrm>
            <a:off x="7051700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56"/>
          <p:cNvGrpSpPr/>
          <p:nvPr/>
        </p:nvGrpSpPr>
        <p:grpSpPr>
          <a:xfrm>
            <a:off x="5601350" y="3747487"/>
            <a:ext cx="2220300" cy="123900"/>
            <a:chOff x="5601350" y="3747487"/>
            <a:chExt cx="2220300" cy="123900"/>
          </a:xfrm>
        </p:grpSpPr>
        <p:cxnSp>
          <p:nvCxnSpPr>
            <p:cNvPr id="770" name="Google Shape;770;p56"/>
            <p:cNvCxnSpPr>
              <a:stCxn id="771" idx="4"/>
              <a:endCxn id="763" idx="2"/>
            </p:cNvCxnSpPr>
            <p:nvPr/>
          </p:nvCxnSpPr>
          <p:spPr>
            <a:xfrm rot="-5400000">
              <a:off x="6708650" y="2758387"/>
              <a:ext cx="67800" cy="2158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1" name="Google Shape;771;p56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 1 1">
  <p:cSld name="TITLE_1_1_1_1_1_1_5_1_3_1">
    <p:bg>
      <p:bgPr>
        <a:solidFill>
          <a:schemeClr val="lt1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/>
          <p:nvPr/>
        </p:nvSpPr>
        <p:spPr>
          <a:xfrm>
            <a:off x="3336750" y="1450100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09" name="Google Shape;809;p58"/>
          <p:cNvSpPr/>
          <p:nvPr/>
        </p:nvSpPr>
        <p:spPr>
          <a:xfrm>
            <a:off x="3336875" y="3500300"/>
            <a:ext cx="2469000" cy="303300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10" name="Google Shape;810;p58"/>
          <p:cNvSpPr/>
          <p:nvPr/>
        </p:nvSpPr>
        <p:spPr>
          <a:xfrm>
            <a:off x="3336650" y="3322425"/>
            <a:ext cx="2469000" cy="274500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8"/>
          <p:cNvSpPr txBox="1"/>
          <p:nvPr/>
        </p:nvSpPr>
        <p:spPr>
          <a:xfrm>
            <a:off x="3490450" y="3500291"/>
            <a:ext cx="1087800" cy="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E40C9"/>
                </a:solidFill>
              </a:rPr>
              <a:t>You Are Here!</a:t>
            </a:r>
            <a:endParaRPr sz="1200" b="1">
              <a:solidFill>
                <a:srgbClr val="6E40C9"/>
              </a:solidFill>
            </a:endParaRPr>
          </a:p>
        </p:txBody>
      </p:sp>
      <p:pic>
        <p:nvPicPr>
          <p:cNvPr id="812" name="Google Shape;8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450" y="3338477"/>
            <a:ext cx="443400" cy="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8"/>
          <p:cNvSpPr txBox="1">
            <a:spLocks noGrp="1"/>
          </p:cNvSpPr>
          <p:nvPr>
            <p:ph type="title"/>
          </p:nvPr>
        </p:nvSpPr>
        <p:spPr>
          <a:xfrm>
            <a:off x="3566700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58"/>
          <p:cNvSpPr txBox="1">
            <a:spLocks noGrp="1"/>
          </p:cNvSpPr>
          <p:nvPr>
            <p:ph type="title" idx="2"/>
          </p:nvPr>
        </p:nvSpPr>
        <p:spPr>
          <a:xfrm>
            <a:off x="3566700" y="2169000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6336263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16" name="Google Shape;816;p58"/>
          <p:cNvGrpSpPr/>
          <p:nvPr/>
        </p:nvGrpSpPr>
        <p:grpSpPr>
          <a:xfrm>
            <a:off x="6335377" y="3322425"/>
            <a:ext cx="2468990" cy="481175"/>
            <a:chOff x="3338352" y="3322425"/>
            <a:chExt cx="2468990" cy="481175"/>
          </a:xfrm>
        </p:grpSpPr>
        <p:grpSp>
          <p:nvGrpSpPr>
            <p:cNvPr id="817" name="Google Shape;817;p58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18" name="Google Shape;818;p58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19" name="Google Shape;819;p58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0" name="Google Shape;820;p58"/>
            <p:cNvSpPr txBox="1"/>
            <p:nvPr/>
          </p:nvSpPr>
          <p:spPr>
            <a:xfrm>
              <a:off x="3539556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58"/>
          <p:cNvSpPr txBox="1">
            <a:spLocks noGrp="1"/>
          </p:cNvSpPr>
          <p:nvPr>
            <p:ph type="title" idx="3"/>
          </p:nvPr>
        </p:nvSpPr>
        <p:spPr>
          <a:xfrm>
            <a:off x="6563875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58"/>
          <p:cNvSpPr txBox="1">
            <a:spLocks noGrp="1"/>
          </p:cNvSpPr>
          <p:nvPr>
            <p:ph type="title" idx="4"/>
          </p:nvPr>
        </p:nvSpPr>
        <p:spPr>
          <a:xfrm>
            <a:off x="6563875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338600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25" name="Google Shape;825;p58"/>
          <p:cNvGrpSpPr/>
          <p:nvPr/>
        </p:nvGrpSpPr>
        <p:grpSpPr>
          <a:xfrm>
            <a:off x="337834" y="3322425"/>
            <a:ext cx="2468990" cy="481175"/>
            <a:chOff x="3338352" y="3322425"/>
            <a:chExt cx="2468990" cy="481175"/>
          </a:xfrm>
        </p:grpSpPr>
        <p:grpSp>
          <p:nvGrpSpPr>
            <p:cNvPr id="826" name="Google Shape;826;p58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27" name="Google Shape;827;p58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28" name="Google Shape;828;p58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58"/>
            <p:cNvSpPr txBox="1"/>
            <p:nvPr/>
          </p:nvSpPr>
          <p:spPr>
            <a:xfrm>
              <a:off x="3533813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30" name="Google Shape;830;p58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58"/>
          <p:cNvSpPr txBox="1">
            <a:spLocks noGrp="1"/>
          </p:cNvSpPr>
          <p:nvPr>
            <p:ph type="title" idx="5"/>
          </p:nvPr>
        </p:nvSpPr>
        <p:spPr>
          <a:xfrm>
            <a:off x="566331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title" idx="6"/>
          </p:nvPr>
        </p:nvSpPr>
        <p:spPr>
          <a:xfrm>
            <a:off x="566331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58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8"/>
          <p:cNvSpPr txBox="1">
            <a:spLocks noGrp="1"/>
          </p:cNvSpPr>
          <p:nvPr>
            <p:ph type="title" idx="7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1504775" y="3747487"/>
            <a:ext cx="3066600" cy="123900"/>
            <a:chOff x="1276175" y="3747487"/>
            <a:chExt cx="3066600" cy="123900"/>
          </a:xfrm>
        </p:grpSpPr>
        <p:cxnSp>
          <p:nvCxnSpPr>
            <p:cNvPr id="836" name="Google Shape;836;p58"/>
            <p:cNvCxnSpPr>
              <a:stCxn id="837" idx="4"/>
              <a:endCxn id="838" idx="2"/>
            </p:cNvCxnSpPr>
            <p:nvPr/>
          </p:nvCxnSpPr>
          <p:spPr>
            <a:xfrm rot="-5400000">
              <a:off x="2806625" y="2335237"/>
              <a:ext cx="67800" cy="30045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7" name="Google Shape;837;p58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58"/>
          <p:cNvSpPr/>
          <p:nvPr/>
        </p:nvSpPr>
        <p:spPr>
          <a:xfrm>
            <a:off x="3336750" y="1450100"/>
            <a:ext cx="2469000" cy="23535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39" name="Google Shape;839;p58"/>
          <p:cNvGrpSpPr/>
          <p:nvPr/>
        </p:nvGrpSpPr>
        <p:grpSpPr>
          <a:xfrm>
            <a:off x="4505525" y="1397395"/>
            <a:ext cx="3065100" cy="123900"/>
            <a:chOff x="3438725" y="1397395"/>
            <a:chExt cx="3065100" cy="123900"/>
          </a:xfrm>
        </p:grpSpPr>
        <p:cxnSp>
          <p:nvCxnSpPr>
            <p:cNvPr id="840" name="Google Shape;840;p58"/>
            <p:cNvCxnSpPr>
              <a:stCxn id="841" idx="0"/>
              <a:endCxn id="815" idx="0"/>
            </p:cNvCxnSpPr>
            <p:nvPr/>
          </p:nvCxnSpPr>
          <p:spPr>
            <a:xfrm rot="-5400000" flipH="1">
              <a:off x="4975925" y="-77705"/>
              <a:ext cx="52800" cy="30030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1" name="Google Shape;841;p58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FontGuide-Black 1">
  <p:cSld name="TITLE_1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7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{92B6BD5B-3B84-435F-AE10-348FDE1991B0}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>
                          <a:solidFill>
                            <a:srgbClr val="24292F"/>
                          </a:solidFill>
                        </a:rPr>
                        <a:t>number</a:t>
                      </a:r>
                      <a:endParaRPr sz="6000" b="1" i="0" u="none" strike="noStrike" cap="none">
                        <a:solidFill>
                          <a:srgbClr val="2429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>
                          <a:solidFill>
                            <a:srgbClr val="24292F"/>
                          </a:solidFill>
                        </a:rPr>
                        <a:t>Large title</a:t>
                      </a:r>
                      <a:endParaRPr sz="4400" b="1">
                        <a:solidFill>
                          <a:srgbClr val="24292F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 Bold 44pt</a:t>
                      </a:r>
                      <a:endParaRPr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>
                          <a:solidFill>
                            <a:srgbClr val="24292F"/>
                          </a:solidFill>
                        </a:rPr>
                        <a:t>Medium</a:t>
                      </a:r>
                      <a:r>
                        <a:rPr lang="en" sz="36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solidFill>
                          <a:srgbClr val="2429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>
                        <a:solidFill>
                          <a:srgbClr val="24292F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rgbClr val="57606A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FFFFF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57606A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3" name="Google Shape;83;p17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57606A"/>
                </a:solidFill>
              </a:rPr>
              <a:t>Font guide</a:t>
            </a:r>
            <a:endParaRPr sz="3600" b="1">
              <a:solidFill>
                <a:srgbClr val="57606A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 1 1 1">
  <p:cSld name="TITLE_1_1_1_1_1_1_5_1_3_1_1"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9"/>
          <p:cNvSpPr/>
          <p:nvPr/>
        </p:nvSpPr>
        <p:spPr>
          <a:xfrm>
            <a:off x="3335744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44" name="Google Shape;844;p59"/>
          <p:cNvGrpSpPr/>
          <p:nvPr/>
        </p:nvGrpSpPr>
        <p:grpSpPr>
          <a:xfrm>
            <a:off x="3334859" y="3322425"/>
            <a:ext cx="2468990" cy="481175"/>
            <a:chOff x="3338352" y="3322425"/>
            <a:chExt cx="2468990" cy="481175"/>
          </a:xfrm>
        </p:grpSpPr>
        <p:grpSp>
          <p:nvGrpSpPr>
            <p:cNvPr id="845" name="Google Shape;845;p59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46" name="Google Shape;846;p59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47" name="Google Shape;847;p59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59"/>
            <p:cNvSpPr txBox="1"/>
            <p:nvPr/>
          </p:nvSpPr>
          <p:spPr>
            <a:xfrm>
              <a:off x="3539556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49" name="Google Shape;849;p59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59"/>
          <p:cNvSpPr txBox="1">
            <a:spLocks noGrp="1"/>
          </p:cNvSpPr>
          <p:nvPr>
            <p:ph type="title"/>
          </p:nvPr>
        </p:nvSpPr>
        <p:spPr>
          <a:xfrm>
            <a:off x="3563356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59"/>
          <p:cNvSpPr txBox="1">
            <a:spLocks noGrp="1"/>
          </p:cNvSpPr>
          <p:nvPr>
            <p:ph type="title" idx="2"/>
          </p:nvPr>
        </p:nvSpPr>
        <p:spPr>
          <a:xfrm>
            <a:off x="3563356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59"/>
          <p:cNvSpPr/>
          <p:nvPr/>
        </p:nvSpPr>
        <p:spPr>
          <a:xfrm>
            <a:off x="338600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53" name="Google Shape;853;p59"/>
          <p:cNvGrpSpPr/>
          <p:nvPr/>
        </p:nvGrpSpPr>
        <p:grpSpPr>
          <a:xfrm>
            <a:off x="337834" y="3322425"/>
            <a:ext cx="2468990" cy="481175"/>
            <a:chOff x="3338352" y="3322425"/>
            <a:chExt cx="2468990" cy="481175"/>
          </a:xfrm>
        </p:grpSpPr>
        <p:grpSp>
          <p:nvGrpSpPr>
            <p:cNvPr id="854" name="Google Shape;854;p59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55" name="Google Shape;855;p59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56" name="Google Shape;856;p59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59"/>
            <p:cNvSpPr txBox="1"/>
            <p:nvPr/>
          </p:nvSpPr>
          <p:spPr>
            <a:xfrm>
              <a:off x="3533813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59"/>
          <p:cNvSpPr txBox="1">
            <a:spLocks noGrp="1"/>
          </p:cNvSpPr>
          <p:nvPr>
            <p:ph type="title" idx="3"/>
          </p:nvPr>
        </p:nvSpPr>
        <p:spPr>
          <a:xfrm>
            <a:off x="566331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59"/>
          <p:cNvSpPr txBox="1">
            <a:spLocks noGrp="1"/>
          </p:cNvSpPr>
          <p:nvPr>
            <p:ph type="title" idx="4"/>
          </p:nvPr>
        </p:nvSpPr>
        <p:spPr>
          <a:xfrm>
            <a:off x="566331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59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9"/>
          <p:cNvSpPr txBox="1">
            <a:spLocks noGrp="1"/>
          </p:cNvSpPr>
          <p:nvPr>
            <p:ph type="title" idx="5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grpSp>
        <p:nvGrpSpPr>
          <p:cNvPr id="863" name="Google Shape;863;p59"/>
          <p:cNvGrpSpPr/>
          <p:nvPr/>
        </p:nvGrpSpPr>
        <p:grpSpPr>
          <a:xfrm>
            <a:off x="1504775" y="3747487"/>
            <a:ext cx="3062700" cy="123900"/>
            <a:chOff x="1276175" y="3747487"/>
            <a:chExt cx="3062700" cy="123900"/>
          </a:xfrm>
        </p:grpSpPr>
        <p:cxnSp>
          <p:nvCxnSpPr>
            <p:cNvPr id="864" name="Google Shape;864;p59"/>
            <p:cNvCxnSpPr>
              <a:stCxn id="865" idx="4"/>
              <a:endCxn id="846" idx="2"/>
            </p:cNvCxnSpPr>
            <p:nvPr/>
          </p:nvCxnSpPr>
          <p:spPr>
            <a:xfrm rot="-5400000">
              <a:off x="2804675" y="2337187"/>
              <a:ext cx="67800" cy="30006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5" name="Google Shape;865;p59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9"/>
          <p:cNvGrpSpPr/>
          <p:nvPr/>
        </p:nvGrpSpPr>
        <p:grpSpPr>
          <a:xfrm>
            <a:off x="4505525" y="1397395"/>
            <a:ext cx="3060600" cy="123900"/>
            <a:chOff x="3438725" y="1397395"/>
            <a:chExt cx="3060600" cy="123900"/>
          </a:xfrm>
        </p:grpSpPr>
        <p:cxnSp>
          <p:nvCxnSpPr>
            <p:cNvPr id="867" name="Google Shape;867;p59"/>
            <p:cNvCxnSpPr>
              <a:stCxn id="868" idx="0"/>
              <a:endCxn id="869" idx="0"/>
            </p:cNvCxnSpPr>
            <p:nvPr/>
          </p:nvCxnSpPr>
          <p:spPr>
            <a:xfrm rot="-5400000" flipH="1">
              <a:off x="4973675" y="-75455"/>
              <a:ext cx="52800" cy="29985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8" name="Google Shape;868;p59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59"/>
          <p:cNvSpPr/>
          <p:nvPr/>
        </p:nvSpPr>
        <p:spPr>
          <a:xfrm>
            <a:off x="6331525" y="1450100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71" name="Google Shape;871;p59"/>
          <p:cNvSpPr/>
          <p:nvPr/>
        </p:nvSpPr>
        <p:spPr>
          <a:xfrm>
            <a:off x="6331650" y="3500300"/>
            <a:ext cx="2469000" cy="303300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6331425" y="3322425"/>
            <a:ext cx="2469000" cy="274500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9"/>
          <p:cNvSpPr txBox="1"/>
          <p:nvPr/>
        </p:nvSpPr>
        <p:spPr>
          <a:xfrm>
            <a:off x="6485225" y="3500291"/>
            <a:ext cx="1087800" cy="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E40C9"/>
                </a:solidFill>
              </a:rPr>
              <a:t>You Are Here!</a:t>
            </a:r>
            <a:endParaRPr sz="1200" b="1">
              <a:solidFill>
                <a:srgbClr val="6E40C9"/>
              </a:solidFill>
            </a:endParaRPr>
          </a:p>
        </p:txBody>
      </p:sp>
      <p:pic>
        <p:nvPicPr>
          <p:cNvPr id="874" name="Google Shape;87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25" y="3338477"/>
            <a:ext cx="443400" cy="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9"/>
          <p:cNvSpPr txBox="1">
            <a:spLocks noGrp="1"/>
          </p:cNvSpPr>
          <p:nvPr>
            <p:ph type="title" idx="6"/>
          </p:nvPr>
        </p:nvSpPr>
        <p:spPr>
          <a:xfrm>
            <a:off x="6561475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59"/>
          <p:cNvSpPr txBox="1">
            <a:spLocks noGrp="1"/>
          </p:cNvSpPr>
          <p:nvPr>
            <p:ph type="title" idx="7"/>
          </p:nvPr>
        </p:nvSpPr>
        <p:spPr>
          <a:xfrm>
            <a:off x="6561475" y="2169000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6331525" y="1450100"/>
            <a:ext cx="2469000" cy="23535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Title-Light">
  <p:cSld name="TITLE_1_1_1_1_1_1_3">
    <p:bg>
      <p:bgPr>
        <a:solidFill>
          <a:schemeClr val="lt1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0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Title-Dark">
  <p:cSld name="TITLE_1_1_1_1_1_1_3_1">
    <p:bg>
      <p:bgPr>
        <a:solidFill>
          <a:srgbClr val="040D22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1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2">
  <p:cSld name="TITLE_1_1_1_1_1_1_2_5">
    <p:bg>
      <p:bgPr>
        <a:solidFill>
          <a:schemeClr val="lt1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3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1" name="Google Shape;891;p63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3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p63"/>
          <p:cNvSpPr txBox="1">
            <a:spLocks noGrp="1"/>
          </p:cNvSpPr>
          <p:nvPr>
            <p:ph type="title"/>
          </p:nvPr>
        </p:nvSpPr>
        <p:spPr>
          <a:xfrm>
            <a:off x="269850" y="1361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894" name="Google Shape;894;p63"/>
          <p:cNvSpPr txBox="1">
            <a:spLocks noGrp="1"/>
          </p:cNvSpPr>
          <p:nvPr>
            <p:ph type="title" idx="2"/>
          </p:nvPr>
        </p:nvSpPr>
        <p:spPr>
          <a:xfrm>
            <a:off x="269850" y="3145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63"/>
          <p:cNvSpPr>
            <a:spLocks noGrp="1"/>
          </p:cNvSpPr>
          <p:nvPr>
            <p:ph type="pic" idx="3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2 1">
  <p:cSld name="TITLE_1_1_1_1_1_1_2_5_1">
    <p:bg>
      <p:bgPr>
        <a:solidFill>
          <a:schemeClr val="lt1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4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8" name="Google Shape;898;p64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4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0" name="Google Shape;900;p64"/>
          <p:cNvSpPr txBox="1">
            <a:spLocks noGrp="1"/>
          </p:cNvSpPr>
          <p:nvPr>
            <p:ph type="title"/>
          </p:nvPr>
        </p:nvSpPr>
        <p:spPr>
          <a:xfrm>
            <a:off x="269850" y="15897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01" name="Google Shape;901;p64"/>
          <p:cNvSpPr txBox="1">
            <a:spLocks noGrp="1"/>
          </p:cNvSpPr>
          <p:nvPr>
            <p:ph type="title" idx="2"/>
          </p:nvPr>
        </p:nvSpPr>
        <p:spPr>
          <a:xfrm>
            <a:off x="269850" y="33743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pic" idx="3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03" name="Google Shape;903;p64"/>
          <p:cNvSpPr txBox="1">
            <a:spLocks noGrp="1"/>
          </p:cNvSpPr>
          <p:nvPr>
            <p:ph type="title" idx="4"/>
          </p:nvPr>
        </p:nvSpPr>
        <p:spPr>
          <a:xfrm>
            <a:off x="269850" y="11725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200"/>
              <a:buFont typeface="Roboto Mono"/>
              <a:buNone/>
              <a:defRPr sz="12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1">
  <p:cSld name="TITLE_1_1_1_1_1_1_2_4">
    <p:bg>
      <p:bgPr>
        <a:solidFill>
          <a:schemeClr val="lt1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5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6" name="Google Shape;906;p65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5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8" name="Google Shape;908;p65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09" name="Google Shape;909;p65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65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">
  <p:cSld name="TITLE_1_1_1_1_1_1_2_3">
    <p:bg>
      <p:bgPr>
        <a:solidFill>
          <a:schemeClr val="lt1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"/>
          <p:cNvSpPr txBox="1">
            <a:spLocks noGrp="1"/>
          </p:cNvSpPr>
          <p:nvPr>
            <p:ph type="title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66"/>
          <p:cNvSpPr txBox="1">
            <a:spLocks noGrp="1"/>
          </p:cNvSpPr>
          <p:nvPr>
            <p:ph type="title" idx="2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14" name="Google Shape;914;p66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66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 1">
  <p:cSld name="TITLE_1_1_1_1_1_1_2_3_1">
    <p:bg>
      <p:bgPr>
        <a:solidFill>
          <a:srgbClr val="040D22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7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p67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67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0" name="Google Shape;920;p67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RightText-Octocat-White">
  <p:cSld name="TITLE_1_1_1_1_1_1_2_2">
    <p:bg>
      <p:bgPr>
        <a:solidFill>
          <a:schemeClr val="lt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8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l="45940" t="23370" r="5264" b="-23370"/>
          <a:stretch/>
        </p:blipFill>
        <p:spPr>
          <a:xfrm>
            <a:off x="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>
            <a:spLocks noGrp="1"/>
          </p:cNvSpPr>
          <p:nvPr>
            <p:ph type="title"/>
          </p:nvPr>
        </p:nvSpPr>
        <p:spPr>
          <a:xfrm>
            <a:off x="4708650" y="659750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25" name="Google Shape;925;p68"/>
          <p:cNvSpPr txBox="1">
            <a:spLocks noGrp="1"/>
          </p:cNvSpPr>
          <p:nvPr>
            <p:ph type="title" idx="2"/>
          </p:nvPr>
        </p:nvSpPr>
        <p:spPr>
          <a:xfrm>
            <a:off x="4708652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68"/>
          <p:cNvSpPr txBox="1">
            <a:spLocks noGrp="1"/>
          </p:cNvSpPr>
          <p:nvPr>
            <p:ph type="title" idx="3"/>
          </p:nvPr>
        </p:nvSpPr>
        <p:spPr>
          <a:xfrm>
            <a:off x="47086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68"/>
          <p:cNvSpPr>
            <a:spLocks noGrp="1"/>
          </p:cNvSpPr>
          <p:nvPr>
            <p:ph type="pic" idx="4"/>
          </p:nvPr>
        </p:nvSpPr>
        <p:spPr>
          <a:xfrm>
            <a:off x="269850" y="258175"/>
            <a:ext cx="41430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Black">
  <p:cSld name="TITLE_1_1_1_1_1_1_2_1">
    <p:bg>
      <p:bgPr>
        <a:solidFill>
          <a:srgbClr val="040D2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69"/>
          <p:cNvPicPr preferRelativeResize="0"/>
          <p:nvPr/>
        </p:nvPicPr>
        <p:blipFill rotWithShape="1">
          <a:blip r:embed="rId2">
            <a:alphaModFix/>
          </a:blip>
          <a:srcRect l="-6626" t="31945" r="18976"/>
          <a:stretch/>
        </p:blipFill>
        <p:spPr>
          <a:xfrm>
            <a:off x="0" y="0"/>
            <a:ext cx="66246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9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2" name="Google Shape;932;p69"/>
          <p:cNvSpPr txBox="1">
            <a:spLocks noGrp="1"/>
          </p:cNvSpPr>
          <p:nvPr>
            <p:ph type="title"/>
          </p:nvPr>
        </p:nvSpPr>
        <p:spPr>
          <a:xfrm>
            <a:off x="269850" y="659750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33" name="Google Shape;933;p69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69"/>
          <p:cNvSpPr txBox="1">
            <a:spLocks noGrp="1"/>
          </p:cNvSpPr>
          <p:nvPr>
            <p:ph type="title" idx="3"/>
          </p:nvPr>
        </p:nvSpPr>
        <p:spPr>
          <a:xfrm>
            <a:off x="2698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69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Brand-Guidelines">
  <p:cSld name="TITLE_1_1_1_1"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371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A371F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This template is based on our core brand elements to assist Hubbers in producing communications that align with the </a:t>
            </a:r>
            <a:r>
              <a:rPr lang="en-US" dirty="0">
                <a:solidFill>
                  <a:srgbClr val="FFFFFF"/>
                </a:solidFill>
              </a:rPr>
              <a:t>GitHub</a:t>
            </a:r>
            <a:r>
              <a:rPr lang="en" dirty="0">
                <a:solidFill>
                  <a:srgbClr val="FFFFFF"/>
                </a:solidFill>
              </a:rPr>
              <a:t> brand system. </a:t>
            </a:r>
            <a:endParaRPr dirty="0"/>
          </a:p>
        </p:txBody>
      </p:sp>
      <p:sp>
        <p:nvSpPr>
          <p:cNvPr id="90" name="Google Shape;90;p18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rgbClr val="FFFFFF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hort-Start">
  <p:cSld name="TITLE_1_1_1_1_1_1_2_1_2">
    <p:bg>
      <p:bgPr>
        <a:solidFill>
          <a:srgbClr val="040D22"/>
        </a:solid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0"/>
          <p:cNvPicPr preferRelativeResize="0"/>
          <p:nvPr/>
        </p:nvPicPr>
        <p:blipFill rotWithShape="1">
          <a:blip r:embed="rId2">
            <a:alphaModFix/>
          </a:blip>
          <a:srcRect l="-6626" t="31945" r="18976"/>
          <a:stretch/>
        </p:blipFill>
        <p:spPr>
          <a:xfrm>
            <a:off x="0" y="0"/>
            <a:ext cx="66246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0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0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0" name="Google Shape;940;p70"/>
          <p:cNvSpPr txBox="1">
            <a:spLocks noGrp="1"/>
          </p:cNvSpPr>
          <p:nvPr>
            <p:ph type="title"/>
          </p:nvPr>
        </p:nvSpPr>
        <p:spPr>
          <a:xfrm>
            <a:off x="269850" y="1822931"/>
            <a:ext cx="4168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70"/>
          <p:cNvSpPr txBox="1">
            <a:spLocks noGrp="1"/>
          </p:cNvSpPr>
          <p:nvPr>
            <p:ph type="title" idx="2"/>
          </p:nvPr>
        </p:nvSpPr>
        <p:spPr>
          <a:xfrm>
            <a:off x="269850" y="697704"/>
            <a:ext cx="44820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2" name="Google Shape;942;p70"/>
          <p:cNvSpPr txBox="1">
            <a:spLocks noGrp="1"/>
          </p:cNvSpPr>
          <p:nvPr>
            <p:ph type="title" idx="3"/>
          </p:nvPr>
        </p:nvSpPr>
        <p:spPr>
          <a:xfrm>
            <a:off x="26985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3" name="Google Shape;943;p70"/>
          <p:cNvSpPr txBox="1">
            <a:spLocks noGrp="1"/>
          </p:cNvSpPr>
          <p:nvPr>
            <p:ph type="title" idx="4"/>
          </p:nvPr>
        </p:nvSpPr>
        <p:spPr>
          <a:xfrm>
            <a:off x="1524375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4" name="Google Shape;944;p70"/>
          <p:cNvSpPr txBox="1">
            <a:spLocks noGrp="1"/>
          </p:cNvSpPr>
          <p:nvPr>
            <p:ph type="title" idx="5"/>
          </p:nvPr>
        </p:nvSpPr>
        <p:spPr>
          <a:xfrm>
            <a:off x="277890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5" name="Google Shape;945;p70"/>
          <p:cNvSpPr>
            <a:spLocks noGrp="1"/>
          </p:cNvSpPr>
          <p:nvPr>
            <p:ph type="pic" idx="6"/>
          </p:nvPr>
        </p:nvSpPr>
        <p:spPr>
          <a:xfrm>
            <a:off x="269850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6" name="Google Shape;946;p70"/>
          <p:cNvSpPr>
            <a:spLocks noGrp="1"/>
          </p:cNvSpPr>
          <p:nvPr>
            <p:ph type="pic" idx="7"/>
          </p:nvPr>
        </p:nvSpPr>
        <p:spPr>
          <a:xfrm>
            <a:off x="1529013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7" name="Google Shape;947;p70"/>
          <p:cNvSpPr>
            <a:spLocks noGrp="1"/>
          </p:cNvSpPr>
          <p:nvPr>
            <p:ph type="pic" idx="8"/>
          </p:nvPr>
        </p:nvSpPr>
        <p:spPr>
          <a:xfrm>
            <a:off x="2788188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8" name="Google Shape;948;p70"/>
          <p:cNvSpPr>
            <a:spLocks noGrp="1"/>
          </p:cNvSpPr>
          <p:nvPr>
            <p:ph type="pic" idx="9"/>
          </p:nvPr>
        </p:nvSpPr>
        <p:spPr>
          <a:xfrm>
            <a:off x="5187275" y="258175"/>
            <a:ext cx="36903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hort-Start 1">
  <p:cSld name="TITLE_1_1_1_1_1_1_2_1_2_1">
    <p:bg>
      <p:bgPr>
        <a:solidFill>
          <a:srgbClr val="040D22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1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1" name="Google Shape;951;p71"/>
          <p:cNvSpPr txBox="1">
            <a:spLocks noGrp="1"/>
          </p:cNvSpPr>
          <p:nvPr>
            <p:ph type="title"/>
          </p:nvPr>
        </p:nvSpPr>
        <p:spPr>
          <a:xfrm>
            <a:off x="269850" y="1822931"/>
            <a:ext cx="4168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71"/>
          <p:cNvSpPr txBox="1">
            <a:spLocks noGrp="1"/>
          </p:cNvSpPr>
          <p:nvPr>
            <p:ph type="title" idx="2"/>
          </p:nvPr>
        </p:nvSpPr>
        <p:spPr>
          <a:xfrm>
            <a:off x="269850" y="697704"/>
            <a:ext cx="44820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3" name="Google Shape;953;p71"/>
          <p:cNvSpPr txBox="1">
            <a:spLocks noGrp="1"/>
          </p:cNvSpPr>
          <p:nvPr>
            <p:ph type="title" idx="3"/>
          </p:nvPr>
        </p:nvSpPr>
        <p:spPr>
          <a:xfrm>
            <a:off x="26985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4" name="Google Shape;954;p71"/>
          <p:cNvSpPr txBox="1">
            <a:spLocks noGrp="1"/>
          </p:cNvSpPr>
          <p:nvPr>
            <p:ph type="title" idx="4"/>
          </p:nvPr>
        </p:nvSpPr>
        <p:spPr>
          <a:xfrm>
            <a:off x="1676775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5" name="Google Shape;955;p71"/>
          <p:cNvSpPr txBox="1">
            <a:spLocks noGrp="1"/>
          </p:cNvSpPr>
          <p:nvPr>
            <p:ph type="title" idx="5"/>
          </p:nvPr>
        </p:nvSpPr>
        <p:spPr>
          <a:xfrm>
            <a:off x="308370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6" name="Google Shape;956;p71"/>
          <p:cNvSpPr>
            <a:spLocks noGrp="1"/>
          </p:cNvSpPr>
          <p:nvPr>
            <p:ph type="pic" idx="6"/>
          </p:nvPr>
        </p:nvSpPr>
        <p:spPr>
          <a:xfrm>
            <a:off x="5187275" y="258175"/>
            <a:ext cx="36903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57" name="Google Shape;957;p71"/>
          <p:cNvSpPr txBox="1">
            <a:spLocks noGrp="1"/>
          </p:cNvSpPr>
          <p:nvPr>
            <p:ph type="title" idx="7"/>
          </p:nvPr>
        </p:nvSpPr>
        <p:spPr>
          <a:xfrm>
            <a:off x="269850" y="2928925"/>
            <a:ext cx="996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F5EC"/>
              </a:buClr>
              <a:buSzPts val="2000"/>
              <a:buFont typeface="Roboto Mono"/>
              <a:buNone/>
              <a:defRPr sz="2000">
                <a:solidFill>
                  <a:srgbClr val="93F5E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958" name="Google Shape;958;p71"/>
          <p:cNvSpPr txBox="1">
            <a:spLocks noGrp="1"/>
          </p:cNvSpPr>
          <p:nvPr>
            <p:ph type="title" idx="8"/>
          </p:nvPr>
        </p:nvSpPr>
        <p:spPr>
          <a:xfrm>
            <a:off x="1681421" y="2928925"/>
            <a:ext cx="1015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2000"/>
              <a:buFont typeface="Roboto Mono"/>
              <a:buNone/>
              <a:defRPr sz="20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959" name="Google Shape;959;p71"/>
          <p:cNvSpPr txBox="1">
            <a:spLocks noGrp="1"/>
          </p:cNvSpPr>
          <p:nvPr>
            <p:ph type="title" idx="9"/>
          </p:nvPr>
        </p:nvSpPr>
        <p:spPr>
          <a:xfrm>
            <a:off x="3092988" y="2928925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2000"/>
              <a:buFont typeface="Roboto Mono"/>
              <a:buNone/>
              <a:defRPr sz="2000"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RightText-Octocat-Black">
  <p:cSld name="TITLE_1_1_1_1_1_1_2_1_1">
    <p:bg>
      <p:bgPr>
        <a:solidFill>
          <a:srgbClr val="040D22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72"/>
          <p:cNvPicPr preferRelativeResize="0"/>
          <p:nvPr/>
        </p:nvPicPr>
        <p:blipFill rotWithShape="1">
          <a:blip r:embed="rId2">
            <a:alphaModFix/>
          </a:blip>
          <a:srcRect l="-6621" t="31945"/>
          <a:stretch/>
        </p:blipFill>
        <p:spPr>
          <a:xfrm>
            <a:off x="651775" y="0"/>
            <a:ext cx="8058825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2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2"/>
          <p:cNvSpPr txBox="1">
            <a:spLocks noGrp="1"/>
          </p:cNvSpPr>
          <p:nvPr>
            <p:ph type="title"/>
          </p:nvPr>
        </p:nvSpPr>
        <p:spPr>
          <a:xfrm>
            <a:off x="4708650" y="659752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64" name="Google Shape;964;p72"/>
          <p:cNvSpPr txBox="1">
            <a:spLocks noGrp="1"/>
          </p:cNvSpPr>
          <p:nvPr>
            <p:ph type="title" idx="2"/>
          </p:nvPr>
        </p:nvSpPr>
        <p:spPr>
          <a:xfrm>
            <a:off x="4708650" y="25817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title" idx="3"/>
          </p:nvPr>
        </p:nvSpPr>
        <p:spPr>
          <a:xfrm>
            <a:off x="47086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72"/>
          <p:cNvSpPr>
            <a:spLocks noGrp="1"/>
          </p:cNvSpPr>
          <p:nvPr>
            <p:ph type="pic" idx="4"/>
          </p:nvPr>
        </p:nvSpPr>
        <p:spPr>
          <a:xfrm>
            <a:off x="269850" y="258175"/>
            <a:ext cx="41430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 1 1">
  <p:cSld name="TITLE_1_1_1_1_1_1_2_3_1_1">
    <p:bg>
      <p:bgPr>
        <a:solidFill>
          <a:schemeClr val="lt1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/>
          <p:nvPr/>
        </p:nvSpPr>
        <p:spPr>
          <a:xfrm>
            <a:off x="0" y="0"/>
            <a:ext cx="9144000" cy="4583100"/>
          </a:xfrm>
          <a:prstGeom prst="rect">
            <a:avLst/>
          </a:prstGeom>
          <a:solidFill>
            <a:srgbClr val="05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73"/>
          <p:cNvSpPr/>
          <p:nvPr/>
        </p:nvSpPr>
        <p:spPr>
          <a:xfrm rot="-5400000">
            <a:off x="4335450" y="-867825"/>
            <a:ext cx="473100" cy="105777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9475" y="123825"/>
            <a:ext cx="3220474" cy="365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625" y="1744947"/>
            <a:ext cx="3072974" cy="30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3"/>
          <p:cNvSpPr txBox="1">
            <a:spLocks noGrp="1"/>
          </p:cNvSpPr>
          <p:nvPr>
            <p:ph type="title"/>
          </p:nvPr>
        </p:nvSpPr>
        <p:spPr>
          <a:xfrm>
            <a:off x="269850" y="659749"/>
            <a:ext cx="34602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3" name="Google Shape;973;p73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73"/>
          <p:cNvSpPr txBox="1">
            <a:spLocks noGrp="1"/>
          </p:cNvSpPr>
          <p:nvPr>
            <p:ph type="title" idx="3"/>
          </p:nvPr>
        </p:nvSpPr>
        <p:spPr>
          <a:xfrm>
            <a:off x="269850" y="2444349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1">
  <p:cSld name="TITLE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4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p74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1 1">
  <p:cSld name="TITLE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5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75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L&amp;D-01">
  <p:cSld name="TITLE_1_1_1_1_1_1_1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6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76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76"/>
          <p:cNvGrpSpPr/>
          <p:nvPr/>
        </p:nvGrpSpPr>
        <p:grpSpPr>
          <a:xfrm>
            <a:off x="487127" y="570950"/>
            <a:ext cx="3265589" cy="294394"/>
            <a:chOff x="238125" y="2520250"/>
            <a:chExt cx="7119225" cy="641800"/>
          </a:xfrm>
        </p:grpSpPr>
        <p:sp>
          <p:nvSpPr>
            <p:cNvPr id="987" name="Google Shape;987;p76"/>
            <p:cNvSpPr/>
            <p:nvPr/>
          </p:nvSpPr>
          <p:spPr>
            <a:xfrm>
              <a:off x="1067975" y="2630600"/>
              <a:ext cx="261650" cy="427225"/>
            </a:xfrm>
            <a:custGeom>
              <a:avLst/>
              <a:gdLst/>
              <a:ahLst/>
              <a:cxnLst/>
              <a:rect l="l" t="t" r="r" b="b"/>
              <a:pathLst>
                <a:path w="10466" h="17089" extrusionOk="0">
                  <a:moveTo>
                    <a:pt x="0" y="1"/>
                  </a:moveTo>
                  <a:lnTo>
                    <a:pt x="0" y="17088"/>
                  </a:lnTo>
                  <a:lnTo>
                    <a:pt x="10466" y="17088"/>
                  </a:lnTo>
                  <a:lnTo>
                    <a:pt x="10466" y="14308"/>
                  </a:lnTo>
                  <a:lnTo>
                    <a:pt x="3026" y="14308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6"/>
            <p:cNvSpPr/>
            <p:nvPr/>
          </p:nvSpPr>
          <p:spPr>
            <a:xfrm>
              <a:off x="13377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372" y="12837"/>
                    <a:pt x="6051" y="12837"/>
                  </a:cubicBezTo>
                  <a:cubicBezTo>
                    <a:pt x="9076" y="12837"/>
                    <a:pt x="11284" y="11202"/>
                    <a:pt x="11692" y="8831"/>
                  </a:cubicBezTo>
                  <a:lnTo>
                    <a:pt x="8831" y="8831"/>
                  </a:lnTo>
                  <a:cubicBezTo>
                    <a:pt x="8585" y="9812"/>
                    <a:pt x="7523" y="10629"/>
                    <a:pt x="5969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6"/>
            <p:cNvSpPr/>
            <p:nvPr/>
          </p:nvSpPr>
          <p:spPr>
            <a:xfrm>
              <a:off x="1650500" y="2740975"/>
              <a:ext cx="308675" cy="320925"/>
            </a:xfrm>
            <a:custGeom>
              <a:avLst/>
              <a:gdLst/>
              <a:ahLst/>
              <a:cxnLst/>
              <a:rect l="l" t="t" r="r" b="b"/>
              <a:pathLst>
                <a:path w="12347" h="12837" extrusionOk="0">
                  <a:moveTo>
                    <a:pt x="6133" y="2454"/>
                  </a:moveTo>
                  <a:cubicBezTo>
                    <a:pt x="8095" y="2454"/>
                    <a:pt x="9485" y="3925"/>
                    <a:pt x="9485" y="5887"/>
                  </a:cubicBezTo>
                  <a:lnTo>
                    <a:pt x="9485" y="7032"/>
                  </a:lnTo>
                  <a:cubicBezTo>
                    <a:pt x="9485" y="8994"/>
                    <a:pt x="8095" y="10466"/>
                    <a:pt x="6133" y="10466"/>
                  </a:cubicBezTo>
                  <a:cubicBezTo>
                    <a:pt x="4252" y="10466"/>
                    <a:pt x="2944" y="9076"/>
                    <a:pt x="2944" y="6378"/>
                  </a:cubicBezTo>
                  <a:cubicBezTo>
                    <a:pt x="2944" y="3680"/>
                    <a:pt x="4334" y="2454"/>
                    <a:pt x="6133" y="2454"/>
                  </a:cubicBezTo>
                  <a:close/>
                  <a:moveTo>
                    <a:pt x="5152" y="1"/>
                  </a:moveTo>
                  <a:cubicBezTo>
                    <a:pt x="1963" y="1"/>
                    <a:pt x="1" y="2535"/>
                    <a:pt x="1" y="6460"/>
                  </a:cubicBezTo>
                  <a:cubicBezTo>
                    <a:pt x="1" y="10466"/>
                    <a:pt x="2045" y="12837"/>
                    <a:pt x="5070" y="12837"/>
                  </a:cubicBezTo>
                  <a:cubicBezTo>
                    <a:pt x="7196" y="12837"/>
                    <a:pt x="8667" y="11856"/>
                    <a:pt x="9322" y="10384"/>
                  </a:cubicBezTo>
                  <a:lnTo>
                    <a:pt x="9485" y="10384"/>
                  </a:lnTo>
                  <a:lnTo>
                    <a:pt x="9485" y="12673"/>
                  </a:lnTo>
                  <a:lnTo>
                    <a:pt x="12347" y="12673"/>
                  </a:lnTo>
                  <a:lnTo>
                    <a:pt x="12347" y="246"/>
                  </a:lnTo>
                  <a:lnTo>
                    <a:pt x="9812" y="246"/>
                  </a:lnTo>
                  <a:lnTo>
                    <a:pt x="9485" y="2454"/>
                  </a:lnTo>
                  <a:lnTo>
                    <a:pt x="9322" y="2454"/>
                  </a:lnTo>
                  <a:cubicBezTo>
                    <a:pt x="8667" y="982"/>
                    <a:pt x="7032" y="1"/>
                    <a:pt x="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6"/>
            <p:cNvSpPr/>
            <p:nvPr/>
          </p:nvSpPr>
          <p:spPr>
            <a:xfrm>
              <a:off x="2016375" y="2740975"/>
              <a:ext cx="173775" cy="316850"/>
            </a:xfrm>
            <a:custGeom>
              <a:avLst/>
              <a:gdLst/>
              <a:ahLst/>
              <a:cxnLst/>
              <a:rect l="l" t="t" r="r" b="b"/>
              <a:pathLst>
                <a:path w="6951" h="12674" extrusionOk="0">
                  <a:moveTo>
                    <a:pt x="6950" y="1"/>
                  </a:moveTo>
                  <a:cubicBezTo>
                    <a:pt x="5070" y="1"/>
                    <a:pt x="3680" y="818"/>
                    <a:pt x="3026" y="2617"/>
                  </a:cubicBezTo>
                  <a:lnTo>
                    <a:pt x="2862" y="2617"/>
                  </a:lnTo>
                  <a:lnTo>
                    <a:pt x="2535" y="246"/>
                  </a:lnTo>
                  <a:lnTo>
                    <a:pt x="1" y="246"/>
                  </a:lnTo>
                  <a:lnTo>
                    <a:pt x="1" y="12673"/>
                  </a:lnTo>
                  <a:lnTo>
                    <a:pt x="2862" y="12673"/>
                  </a:lnTo>
                  <a:lnTo>
                    <a:pt x="2862" y="7114"/>
                  </a:lnTo>
                  <a:cubicBezTo>
                    <a:pt x="2862" y="4252"/>
                    <a:pt x="4171" y="2535"/>
                    <a:pt x="6950" y="2535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6"/>
            <p:cNvSpPr/>
            <p:nvPr/>
          </p:nvSpPr>
          <p:spPr>
            <a:xfrm>
              <a:off x="22085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944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944" y="12673"/>
                  </a:lnTo>
                  <a:lnTo>
                    <a:pt x="2944" y="6133"/>
                  </a:lnTo>
                  <a:cubicBezTo>
                    <a:pt x="2944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6"/>
            <p:cNvSpPr/>
            <p:nvPr/>
          </p:nvSpPr>
          <p:spPr>
            <a:xfrm>
              <a:off x="2547825" y="2628575"/>
              <a:ext cx="71550" cy="429250"/>
            </a:xfrm>
            <a:custGeom>
              <a:avLst/>
              <a:gdLst/>
              <a:ahLst/>
              <a:cxnLst/>
              <a:rect l="l" t="t" r="r" b="b"/>
              <a:pathLst>
                <a:path w="2862" h="17170" extrusionOk="0">
                  <a:moveTo>
                    <a:pt x="0" y="0"/>
                  </a:moveTo>
                  <a:lnTo>
                    <a:pt x="0" y="3107"/>
                  </a:lnTo>
                  <a:lnTo>
                    <a:pt x="2862" y="3107"/>
                  </a:lnTo>
                  <a:lnTo>
                    <a:pt x="2862" y="0"/>
                  </a:lnTo>
                  <a:close/>
                  <a:moveTo>
                    <a:pt x="0" y="4742"/>
                  </a:moveTo>
                  <a:lnTo>
                    <a:pt x="0" y="17169"/>
                  </a:lnTo>
                  <a:lnTo>
                    <a:pt x="2862" y="17169"/>
                  </a:lnTo>
                  <a:lnTo>
                    <a:pt x="2862" y="4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6"/>
            <p:cNvSpPr/>
            <p:nvPr/>
          </p:nvSpPr>
          <p:spPr>
            <a:xfrm>
              <a:off x="2676600" y="2740975"/>
              <a:ext cx="286175" cy="316850"/>
            </a:xfrm>
            <a:custGeom>
              <a:avLst/>
              <a:gdLst/>
              <a:ahLst/>
              <a:cxnLst/>
              <a:rect l="l" t="t" r="r" b="b"/>
              <a:pathLst>
                <a:path w="11447" h="12674" extrusionOk="0">
                  <a:moveTo>
                    <a:pt x="7195" y="1"/>
                  </a:moveTo>
                  <a:cubicBezTo>
                    <a:pt x="5315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5969" y="2454"/>
                  </a:cubicBezTo>
                  <a:cubicBezTo>
                    <a:pt x="7604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447" y="12673"/>
                  </a:lnTo>
                  <a:lnTo>
                    <a:pt x="11447" y="5152"/>
                  </a:lnTo>
                  <a:cubicBezTo>
                    <a:pt x="11447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6"/>
            <p:cNvSpPr/>
            <p:nvPr/>
          </p:nvSpPr>
          <p:spPr>
            <a:xfrm>
              <a:off x="2993425" y="2740975"/>
              <a:ext cx="306600" cy="419050"/>
            </a:xfrm>
            <a:custGeom>
              <a:avLst/>
              <a:gdLst/>
              <a:ahLst/>
              <a:cxnLst/>
              <a:rect l="l" t="t" r="r" b="b"/>
              <a:pathLst>
                <a:path w="12264" h="16762" extrusionOk="0">
                  <a:moveTo>
                    <a:pt x="6132" y="2454"/>
                  </a:moveTo>
                  <a:cubicBezTo>
                    <a:pt x="7931" y="2454"/>
                    <a:pt x="9321" y="3843"/>
                    <a:pt x="9321" y="5724"/>
                  </a:cubicBezTo>
                  <a:lnTo>
                    <a:pt x="9321" y="6623"/>
                  </a:lnTo>
                  <a:cubicBezTo>
                    <a:pt x="9321" y="8422"/>
                    <a:pt x="8012" y="9812"/>
                    <a:pt x="6132" y="9812"/>
                  </a:cubicBezTo>
                  <a:cubicBezTo>
                    <a:pt x="4415" y="9812"/>
                    <a:pt x="3025" y="8585"/>
                    <a:pt x="3025" y="6133"/>
                  </a:cubicBezTo>
                  <a:cubicBezTo>
                    <a:pt x="3025" y="3762"/>
                    <a:pt x="4415" y="2454"/>
                    <a:pt x="6132" y="2454"/>
                  </a:cubicBezTo>
                  <a:close/>
                  <a:moveTo>
                    <a:pt x="5233" y="1"/>
                  </a:moveTo>
                  <a:cubicBezTo>
                    <a:pt x="2044" y="1"/>
                    <a:pt x="0" y="2535"/>
                    <a:pt x="0" y="6051"/>
                  </a:cubicBezTo>
                  <a:cubicBezTo>
                    <a:pt x="0" y="9730"/>
                    <a:pt x="2126" y="12183"/>
                    <a:pt x="5151" y="12183"/>
                  </a:cubicBezTo>
                  <a:cubicBezTo>
                    <a:pt x="7031" y="12183"/>
                    <a:pt x="8503" y="11202"/>
                    <a:pt x="9157" y="9812"/>
                  </a:cubicBezTo>
                  <a:lnTo>
                    <a:pt x="9321" y="9812"/>
                  </a:lnTo>
                  <a:lnTo>
                    <a:pt x="9321" y="11937"/>
                  </a:lnTo>
                  <a:cubicBezTo>
                    <a:pt x="9321" y="13573"/>
                    <a:pt x="8258" y="14635"/>
                    <a:pt x="6214" y="14635"/>
                  </a:cubicBezTo>
                  <a:cubicBezTo>
                    <a:pt x="4579" y="14635"/>
                    <a:pt x="3516" y="14063"/>
                    <a:pt x="3434" y="13000"/>
                  </a:cubicBezTo>
                  <a:lnTo>
                    <a:pt x="572" y="13000"/>
                  </a:lnTo>
                  <a:cubicBezTo>
                    <a:pt x="736" y="15208"/>
                    <a:pt x="2862" y="16761"/>
                    <a:pt x="6214" y="16761"/>
                  </a:cubicBezTo>
                  <a:cubicBezTo>
                    <a:pt x="9811" y="16761"/>
                    <a:pt x="12264" y="14881"/>
                    <a:pt x="12264" y="11610"/>
                  </a:cubicBezTo>
                  <a:lnTo>
                    <a:pt x="12264" y="246"/>
                  </a:lnTo>
                  <a:lnTo>
                    <a:pt x="9729" y="246"/>
                  </a:lnTo>
                  <a:lnTo>
                    <a:pt x="9484" y="2454"/>
                  </a:lnTo>
                  <a:lnTo>
                    <a:pt x="9321" y="2454"/>
                  </a:lnTo>
                  <a:cubicBezTo>
                    <a:pt x="8667" y="818"/>
                    <a:pt x="7113" y="1"/>
                    <a:pt x="5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6"/>
            <p:cNvSpPr/>
            <p:nvPr/>
          </p:nvSpPr>
          <p:spPr>
            <a:xfrm>
              <a:off x="3445125" y="2624475"/>
              <a:ext cx="388400" cy="437425"/>
            </a:xfrm>
            <a:custGeom>
              <a:avLst/>
              <a:gdLst/>
              <a:ahLst/>
              <a:cxnLst/>
              <a:rect l="l" t="t" r="r" b="b"/>
              <a:pathLst>
                <a:path w="15536" h="17497" extrusionOk="0">
                  <a:moveTo>
                    <a:pt x="5888" y="2208"/>
                  </a:moveTo>
                  <a:cubicBezTo>
                    <a:pt x="6950" y="2208"/>
                    <a:pt x="7686" y="2862"/>
                    <a:pt x="7686" y="3843"/>
                  </a:cubicBezTo>
                  <a:cubicBezTo>
                    <a:pt x="7686" y="4661"/>
                    <a:pt x="7278" y="5478"/>
                    <a:pt x="5806" y="6705"/>
                  </a:cubicBezTo>
                  <a:lnTo>
                    <a:pt x="5642" y="6705"/>
                  </a:lnTo>
                  <a:cubicBezTo>
                    <a:pt x="4416" y="5560"/>
                    <a:pt x="4007" y="4743"/>
                    <a:pt x="4007" y="3925"/>
                  </a:cubicBezTo>
                  <a:cubicBezTo>
                    <a:pt x="4007" y="2862"/>
                    <a:pt x="4743" y="2208"/>
                    <a:pt x="5888" y="2208"/>
                  </a:cubicBezTo>
                  <a:close/>
                  <a:moveTo>
                    <a:pt x="5152" y="9812"/>
                  </a:moveTo>
                  <a:lnTo>
                    <a:pt x="8913" y="13981"/>
                  </a:lnTo>
                  <a:cubicBezTo>
                    <a:pt x="8259" y="14635"/>
                    <a:pt x="7114" y="15126"/>
                    <a:pt x="5806" y="15126"/>
                  </a:cubicBezTo>
                  <a:cubicBezTo>
                    <a:pt x="4089" y="15126"/>
                    <a:pt x="2944" y="14226"/>
                    <a:pt x="2944" y="12673"/>
                  </a:cubicBezTo>
                  <a:cubicBezTo>
                    <a:pt x="2944" y="11692"/>
                    <a:pt x="3435" y="10711"/>
                    <a:pt x="5152" y="9812"/>
                  </a:cubicBezTo>
                  <a:close/>
                  <a:moveTo>
                    <a:pt x="5888" y="1"/>
                  </a:moveTo>
                  <a:cubicBezTo>
                    <a:pt x="3026" y="1"/>
                    <a:pt x="1227" y="1636"/>
                    <a:pt x="1227" y="4007"/>
                  </a:cubicBezTo>
                  <a:cubicBezTo>
                    <a:pt x="1227" y="5397"/>
                    <a:pt x="1800" y="6378"/>
                    <a:pt x="3517" y="8013"/>
                  </a:cubicBezTo>
                  <a:lnTo>
                    <a:pt x="3517" y="8176"/>
                  </a:lnTo>
                  <a:cubicBezTo>
                    <a:pt x="1146" y="9566"/>
                    <a:pt x="1" y="11038"/>
                    <a:pt x="1" y="13082"/>
                  </a:cubicBezTo>
                  <a:cubicBezTo>
                    <a:pt x="1" y="15943"/>
                    <a:pt x="2290" y="17497"/>
                    <a:pt x="5479" y="17497"/>
                  </a:cubicBezTo>
                  <a:cubicBezTo>
                    <a:pt x="7359" y="17497"/>
                    <a:pt x="9322" y="16924"/>
                    <a:pt x="10548" y="15780"/>
                  </a:cubicBezTo>
                  <a:lnTo>
                    <a:pt x="11938" y="17333"/>
                  </a:lnTo>
                  <a:lnTo>
                    <a:pt x="15535" y="17333"/>
                  </a:lnTo>
                  <a:lnTo>
                    <a:pt x="12428" y="13899"/>
                  </a:lnTo>
                  <a:cubicBezTo>
                    <a:pt x="13246" y="12591"/>
                    <a:pt x="14064" y="10711"/>
                    <a:pt x="14391" y="9076"/>
                  </a:cubicBezTo>
                  <a:lnTo>
                    <a:pt x="11856" y="8422"/>
                  </a:lnTo>
                  <a:cubicBezTo>
                    <a:pt x="11611" y="9566"/>
                    <a:pt x="11284" y="10793"/>
                    <a:pt x="10711" y="12019"/>
                  </a:cubicBezTo>
                  <a:lnTo>
                    <a:pt x="7359" y="8422"/>
                  </a:lnTo>
                  <a:lnTo>
                    <a:pt x="7359" y="8258"/>
                  </a:lnTo>
                  <a:cubicBezTo>
                    <a:pt x="9567" y="6705"/>
                    <a:pt x="10466" y="5478"/>
                    <a:pt x="10466" y="3843"/>
                  </a:cubicBezTo>
                  <a:cubicBezTo>
                    <a:pt x="10466" y="1554"/>
                    <a:pt x="8667" y="1"/>
                    <a:pt x="5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6"/>
            <p:cNvSpPr/>
            <p:nvPr/>
          </p:nvSpPr>
          <p:spPr>
            <a:xfrm>
              <a:off x="3972475" y="2630600"/>
              <a:ext cx="365900" cy="427225"/>
            </a:xfrm>
            <a:custGeom>
              <a:avLst/>
              <a:gdLst/>
              <a:ahLst/>
              <a:cxnLst/>
              <a:rect l="l" t="t" r="r" b="b"/>
              <a:pathLst>
                <a:path w="14636" h="17089" extrusionOk="0">
                  <a:moveTo>
                    <a:pt x="6460" y="2699"/>
                  </a:moveTo>
                  <a:cubicBezTo>
                    <a:pt x="9403" y="2699"/>
                    <a:pt x="11365" y="4416"/>
                    <a:pt x="11365" y="8504"/>
                  </a:cubicBezTo>
                  <a:cubicBezTo>
                    <a:pt x="11365" y="12510"/>
                    <a:pt x="9485" y="14390"/>
                    <a:pt x="6460" y="14390"/>
                  </a:cubicBezTo>
                  <a:lnTo>
                    <a:pt x="3026" y="14390"/>
                  </a:lnTo>
                  <a:lnTo>
                    <a:pt x="3026" y="2699"/>
                  </a:lnTo>
                  <a:close/>
                  <a:moveTo>
                    <a:pt x="1" y="1"/>
                  </a:moveTo>
                  <a:lnTo>
                    <a:pt x="1" y="17088"/>
                  </a:lnTo>
                  <a:lnTo>
                    <a:pt x="6869" y="17088"/>
                  </a:lnTo>
                  <a:cubicBezTo>
                    <a:pt x="11856" y="17088"/>
                    <a:pt x="14636" y="13573"/>
                    <a:pt x="14636" y="8504"/>
                  </a:cubicBezTo>
                  <a:cubicBezTo>
                    <a:pt x="14636" y="3435"/>
                    <a:pt x="11856" y="1"/>
                    <a:pt x="6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6"/>
            <p:cNvSpPr/>
            <p:nvPr/>
          </p:nvSpPr>
          <p:spPr>
            <a:xfrm>
              <a:off x="4356750" y="2740975"/>
              <a:ext cx="294375" cy="320925"/>
            </a:xfrm>
            <a:custGeom>
              <a:avLst/>
              <a:gdLst/>
              <a:ahLst/>
              <a:cxnLst/>
              <a:rect l="l" t="t" r="r" b="b"/>
              <a:pathLst>
                <a:path w="11775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944" y="5070"/>
                  </a:lnTo>
                  <a:cubicBezTo>
                    <a:pt x="3026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454" y="12837"/>
                    <a:pt x="6051" y="12837"/>
                  </a:cubicBezTo>
                  <a:cubicBezTo>
                    <a:pt x="9076" y="12837"/>
                    <a:pt x="11365" y="11202"/>
                    <a:pt x="11774" y="8831"/>
                  </a:cubicBezTo>
                  <a:lnTo>
                    <a:pt x="8913" y="8831"/>
                  </a:lnTo>
                  <a:cubicBezTo>
                    <a:pt x="8585" y="9812"/>
                    <a:pt x="7523" y="10629"/>
                    <a:pt x="6051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567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6"/>
            <p:cNvSpPr/>
            <p:nvPr/>
          </p:nvSpPr>
          <p:spPr>
            <a:xfrm>
              <a:off x="4636775" y="2747125"/>
              <a:ext cx="304575" cy="310700"/>
            </a:xfrm>
            <a:custGeom>
              <a:avLst/>
              <a:gdLst/>
              <a:ahLst/>
              <a:cxnLst/>
              <a:rect l="l" t="t" r="r" b="b"/>
              <a:pathLst>
                <a:path w="12183" h="12428" extrusionOk="0">
                  <a:moveTo>
                    <a:pt x="1" y="0"/>
                  </a:moveTo>
                  <a:lnTo>
                    <a:pt x="4334" y="12427"/>
                  </a:lnTo>
                  <a:lnTo>
                    <a:pt x="7931" y="12427"/>
                  </a:lnTo>
                  <a:lnTo>
                    <a:pt x="12183" y="0"/>
                  </a:lnTo>
                  <a:lnTo>
                    <a:pt x="9076" y="0"/>
                  </a:lnTo>
                  <a:lnTo>
                    <a:pt x="7277" y="5723"/>
                  </a:lnTo>
                  <a:lnTo>
                    <a:pt x="6215" y="9729"/>
                  </a:lnTo>
                  <a:lnTo>
                    <a:pt x="6051" y="9729"/>
                  </a:lnTo>
                  <a:lnTo>
                    <a:pt x="4906" y="5723"/>
                  </a:lnTo>
                  <a:lnTo>
                    <a:pt x="3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6"/>
            <p:cNvSpPr/>
            <p:nvPr/>
          </p:nvSpPr>
          <p:spPr>
            <a:xfrm>
              <a:off x="49290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1" y="1"/>
                    <a:pt x="0" y="2535"/>
                    <a:pt x="0" y="6460"/>
                  </a:cubicBezTo>
                  <a:cubicBezTo>
                    <a:pt x="0" y="10302"/>
                    <a:pt x="2371" y="12837"/>
                    <a:pt x="5969" y="12837"/>
                  </a:cubicBezTo>
                  <a:cubicBezTo>
                    <a:pt x="8994" y="12837"/>
                    <a:pt x="11283" y="11202"/>
                    <a:pt x="11692" y="8831"/>
                  </a:cubicBezTo>
                  <a:lnTo>
                    <a:pt x="8830" y="8831"/>
                  </a:lnTo>
                  <a:cubicBezTo>
                    <a:pt x="8585" y="9812"/>
                    <a:pt x="7522" y="10629"/>
                    <a:pt x="5969" y="10629"/>
                  </a:cubicBezTo>
                  <a:cubicBezTo>
                    <a:pt x="4088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0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6"/>
            <p:cNvSpPr/>
            <p:nvPr/>
          </p:nvSpPr>
          <p:spPr>
            <a:xfrm>
              <a:off x="5256100" y="2624475"/>
              <a:ext cx="73625" cy="433350"/>
            </a:xfrm>
            <a:custGeom>
              <a:avLst/>
              <a:gdLst/>
              <a:ahLst/>
              <a:cxnLst/>
              <a:rect l="l" t="t" r="r" b="b"/>
              <a:pathLst>
                <a:path w="2945" h="17334" extrusionOk="0">
                  <a:moveTo>
                    <a:pt x="1" y="1"/>
                  </a:moveTo>
                  <a:lnTo>
                    <a:pt x="1" y="17333"/>
                  </a:lnTo>
                  <a:lnTo>
                    <a:pt x="2944" y="17333"/>
                  </a:lnTo>
                  <a:lnTo>
                    <a:pt x="2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6"/>
            <p:cNvSpPr/>
            <p:nvPr/>
          </p:nvSpPr>
          <p:spPr>
            <a:xfrm>
              <a:off x="5360350" y="2740975"/>
              <a:ext cx="304575" cy="320925"/>
            </a:xfrm>
            <a:custGeom>
              <a:avLst/>
              <a:gdLst/>
              <a:ahLst/>
              <a:cxnLst/>
              <a:rect l="l" t="t" r="r" b="b"/>
              <a:pathLst>
                <a:path w="12183" h="12837" extrusionOk="0">
                  <a:moveTo>
                    <a:pt x="6051" y="2454"/>
                  </a:moveTo>
                  <a:cubicBezTo>
                    <a:pt x="8095" y="2454"/>
                    <a:pt x="9240" y="4007"/>
                    <a:pt x="9240" y="6378"/>
                  </a:cubicBezTo>
                  <a:cubicBezTo>
                    <a:pt x="9240" y="8831"/>
                    <a:pt x="8013" y="10384"/>
                    <a:pt x="6051" y="10384"/>
                  </a:cubicBezTo>
                  <a:cubicBezTo>
                    <a:pt x="4089" y="10384"/>
                    <a:pt x="2944" y="8831"/>
                    <a:pt x="2944" y="6460"/>
                  </a:cubicBezTo>
                  <a:cubicBezTo>
                    <a:pt x="2944" y="4007"/>
                    <a:pt x="4170" y="2454"/>
                    <a:pt x="6051" y="2454"/>
                  </a:cubicBezTo>
                  <a:close/>
                  <a:moveTo>
                    <a:pt x="6133" y="1"/>
                  </a:moveTo>
                  <a:cubicBezTo>
                    <a:pt x="2453" y="1"/>
                    <a:pt x="1" y="2617"/>
                    <a:pt x="1" y="6460"/>
                  </a:cubicBezTo>
                  <a:cubicBezTo>
                    <a:pt x="1" y="10221"/>
                    <a:pt x="2453" y="12837"/>
                    <a:pt x="6133" y="12837"/>
                  </a:cubicBezTo>
                  <a:cubicBezTo>
                    <a:pt x="9730" y="12837"/>
                    <a:pt x="12183" y="10221"/>
                    <a:pt x="12183" y="6460"/>
                  </a:cubicBezTo>
                  <a:cubicBezTo>
                    <a:pt x="12183" y="2617"/>
                    <a:pt x="9730" y="1"/>
                    <a:pt x="6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6"/>
            <p:cNvSpPr/>
            <p:nvPr/>
          </p:nvSpPr>
          <p:spPr>
            <a:xfrm>
              <a:off x="5699650" y="2740975"/>
              <a:ext cx="310725" cy="412900"/>
            </a:xfrm>
            <a:custGeom>
              <a:avLst/>
              <a:gdLst/>
              <a:ahLst/>
              <a:cxnLst/>
              <a:rect l="l" t="t" r="r" b="b"/>
              <a:pathLst>
                <a:path w="12429" h="16516" extrusionOk="0">
                  <a:moveTo>
                    <a:pt x="6215" y="2454"/>
                  </a:moveTo>
                  <a:cubicBezTo>
                    <a:pt x="8177" y="2454"/>
                    <a:pt x="9485" y="3843"/>
                    <a:pt x="9485" y="6378"/>
                  </a:cubicBezTo>
                  <a:cubicBezTo>
                    <a:pt x="9485" y="8831"/>
                    <a:pt x="8340" y="10466"/>
                    <a:pt x="6215" y="10466"/>
                  </a:cubicBezTo>
                  <a:cubicBezTo>
                    <a:pt x="4252" y="10466"/>
                    <a:pt x="2944" y="8994"/>
                    <a:pt x="2944" y="7032"/>
                  </a:cubicBezTo>
                  <a:lnTo>
                    <a:pt x="2944" y="5887"/>
                  </a:lnTo>
                  <a:cubicBezTo>
                    <a:pt x="2944" y="3925"/>
                    <a:pt x="4252" y="2454"/>
                    <a:pt x="6215" y="2454"/>
                  </a:cubicBezTo>
                  <a:close/>
                  <a:moveTo>
                    <a:pt x="7277" y="1"/>
                  </a:moveTo>
                  <a:cubicBezTo>
                    <a:pt x="5315" y="1"/>
                    <a:pt x="3762" y="982"/>
                    <a:pt x="3108" y="2454"/>
                  </a:cubicBezTo>
                  <a:lnTo>
                    <a:pt x="2944" y="2454"/>
                  </a:lnTo>
                  <a:lnTo>
                    <a:pt x="2617" y="246"/>
                  </a:lnTo>
                  <a:lnTo>
                    <a:pt x="1" y="246"/>
                  </a:lnTo>
                  <a:lnTo>
                    <a:pt x="1" y="16516"/>
                  </a:lnTo>
                  <a:lnTo>
                    <a:pt x="2944" y="16516"/>
                  </a:lnTo>
                  <a:lnTo>
                    <a:pt x="2944" y="10384"/>
                  </a:lnTo>
                  <a:lnTo>
                    <a:pt x="3108" y="10384"/>
                  </a:lnTo>
                  <a:cubicBezTo>
                    <a:pt x="3680" y="11856"/>
                    <a:pt x="5233" y="12837"/>
                    <a:pt x="7196" y="12837"/>
                  </a:cubicBezTo>
                  <a:cubicBezTo>
                    <a:pt x="10303" y="12837"/>
                    <a:pt x="12428" y="10466"/>
                    <a:pt x="12428" y="6378"/>
                  </a:cubicBezTo>
                  <a:cubicBezTo>
                    <a:pt x="12428" y="2454"/>
                    <a:pt x="10466" y="1"/>
                    <a:pt x="7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6"/>
            <p:cNvSpPr/>
            <p:nvPr/>
          </p:nvSpPr>
          <p:spPr>
            <a:xfrm>
              <a:off x="6045100" y="2740975"/>
              <a:ext cx="464000" cy="316850"/>
            </a:xfrm>
            <a:custGeom>
              <a:avLst/>
              <a:gdLst/>
              <a:ahLst/>
              <a:cxnLst/>
              <a:rect l="l" t="t" r="r" b="b"/>
              <a:pathLst>
                <a:path w="18560" h="12674" extrusionOk="0">
                  <a:moveTo>
                    <a:pt x="6704" y="1"/>
                  </a:moveTo>
                  <a:cubicBezTo>
                    <a:pt x="4988" y="1"/>
                    <a:pt x="3843" y="818"/>
                    <a:pt x="3025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5806"/>
                  </a:lnTo>
                  <a:cubicBezTo>
                    <a:pt x="2862" y="3843"/>
                    <a:pt x="3843" y="2454"/>
                    <a:pt x="5560" y="2454"/>
                  </a:cubicBezTo>
                  <a:cubicBezTo>
                    <a:pt x="7032" y="2454"/>
                    <a:pt x="7849" y="3353"/>
                    <a:pt x="7849" y="5397"/>
                  </a:cubicBezTo>
                  <a:lnTo>
                    <a:pt x="7849" y="12673"/>
                  </a:lnTo>
                  <a:lnTo>
                    <a:pt x="10711" y="12673"/>
                  </a:lnTo>
                  <a:lnTo>
                    <a:pt x="10711" y="5806"/>
                  </a:lnTo>
                  <a:cubicBezTo>
                    <a:pt x="10711" y="3843"/>
                    <a:pt x="11528" y="2454"/>
                    <a:pt x="13409" y="2454"/>
                  </a:cubicBezTo>
                  <a:cubicBezTo>
                    <a:pt x="14880" y="2454"/>
                    <a:pt x="15698" y="3353"/>
                    <a:pt x="15698" y="5397"/>
                  </a:cubicBezTo>
                  <a:lnTo>
                    <a:pt x="15698" y="12673"/>
                  </a:lnTo>
                  <a:lnTo>
                    <a:pt x="18560" y="12673"/>
                  </a:lnTo>
                  <a:lnTo>
                    <a:pt x="18560" y="5152"/>
                  </a:lnTo>
                  <a:cubicBezTo>
                    <a:pt x="18560" y="2045"/>
                    <a:pt x="17170" y="1"/>
                    <a:pt x="14553" y="1"/>
                  </a:cubicBezTo>
                  <a:cubicBezTo>
                    <a:pt x="12836" y="1"/>
                    <a:pt x="11283" y="818"/>
                    <a:pt x="10547" y="2617"/>
                  </a:cubicBezTo>
                  <a:lnTo>
                    <a:pt x="10302" y="2617"/>
                  </a:lnTo>
                  <a:cubicBezTo>
                    <a:pt x="9730" y="982"/>
                    <a:pt x="8503" y="1"/>
                    <a:pt x="6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6"/>
            <p:cNvSpPr/>
            <p:nvPr/>
          </p:nvSpPr>
          <p:spPr>
            <a:xfrm>
              <a:off x="6539750" y="2740975"/>
              <a:ext cx="294350" cy="320925"/>
            </a:xfrm>
            <a:custGeom>
              <a:avLst/>
              <a:gdLst/>
              <a:ahLst/>
              <a:cxnLst/>
              <a:rect l="l" t="t" r="r" b="b"/>
              <a:pathLst>
                <a:path w="11774" h="12837" extrusionOk="0">
                  <a:moveTo>
                    <a:pt x="5968" y="2208"/>
                  </a:moveTo>
                  <a:cubicBezTo>
                    <a:pt x="7685" y="2208"/>
                    <a:pt x="8748" y="3271"/>
                    <a:pt x="8830" y="5070"/>
                  </a:cubicBezTo>
                  <a:lnTo>
                    <a:pt x="2943" y="5070"/>
                  </a:lnTo>
                  <a:cubicBezTo>
                    <a:pt x="3025" y="3353"/>
                    <a:pt x="4170" y="2208"/>
                    <a:pt x="5968" y="2208"/>
                  </a:cubicBezTo>
                  <a:close/>
                  <a:moveTo>
                    <a:pt x="5968" y="1"/>
                  </a:moveTo>
                  <a:cubicBezTo>
                    <a:pt x="2453" y="1"/>
                    <a:pt x="0" y="2535"/>
                    <a:pt x="0" y="6460"/>
                  </a:cubicBezTo>
                  <a:cubicBezTo>
                    <a:pt x="0" y="10302"/>
                    <a:pt x="2453" y="12837"/>
                    <a:pt x="6050" y="12837"/>
                  </a:cubicBezTo>
                  <a:cubicBezTo>
                    <a:pt x="9075" y="12837"/>
                    <a:pt x="11365" y="11202"/>
                    <a:pt x="11773" y="8831"/>
                  </a:cubicBezTo>
                  <a:lnTo>
                    <a:pt x="8912" y="8831"/>
                  </a:lnTo>
                  <a:cubicBezTo>
                    <a:pt x="8585" y="9812"/>
                    <a:pt x="7522" y="10629"/>
                    <a:pt x="6050" y="10629"/>
                  </a:cubicBezTo>
                  <a:cubicBezTo>
                    <a:pt x="4088" y="10629"/>
                    <a:pt x="2862" y="9321"/>
                    <a:pt x="2943" y="7114"/>
                  </a:cubicBezTo>
                  <a:lnTo>
                    <a:pt x="11610" y="7114"/>
                  </a:lnTo>
                  <a:cubicBezTo>
                    <a:pt x="11692" y="6705"/>
                    <a:pt x="11692" y="6051"/>
                    <a:pt x="11692" y="5642"/>
                  </a:cubicBezTo>
                  <a:cubicBezTo>
                    <a:pt x="11692" y="2208"/>
                    <a:pt x="9566" y="1"/>
                    <a:pt x="5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6"/>
            <p:cNvSpPr/>
            <p:nvPr/>
          </p:nvSpPr>
          <p:spPr>
            <a:xfrm>
              <a:off x="68688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6"/>
            <p:cNvSpPr/>
            <p:nvPr/>
          </p:nvSpPr>
          <p:spPr>
            <a:xfrm>
              <a:off x="7167250" y="2634700"/>
              <a:ext cx="190100" cy="427200"/>
            </a:xfrm>
            <a:custGeom>
              <a:avLst/>
              <a:gdLst/>
              <a:ahLst/>
              <a:cxnLst/>
              <a:rect l="l" t="t" r="r" b="b"/>
              <a:pathLst>
                <a:path w="7604" h="17088" extrusionOk="0">
                  <a:moveTo>
                    <a:pt x="4906" y="0"/>
                  </a:moveTo>
                  <a:lnTo>
                    <a:pt x="2044" y="1145"/>
                  </a:lnTo>
                  <a:lnTo>
                    <a:pt x="2044" y="4497"/>
                  </a:lnTo>
                  <a:lnTo>
                    <a:pt x="0" y="4497"/>
                  </a:lnTo>
                  <a:lnTo>
                    <a:pt x="0" y="6868"/>
                  </a:lnTo>
                  <a:lnTo>
                    <a:pt x="2044" y="6868"/>
                  </a:lnTo>
                  <a:lnTo>
                    <a:pt x="2044" y="13245"/>
                  </a:lnTo>
                  <a:cubicBezTo>
                    <a:pt x="2044" y="15289"/>
                    <a:pt x="2617" y="17088"/>
                    <a:pt x="5723" y="17088"/>
                  </a:cubicBezTo>
                  <a:cubicBezTo>
                    <a:pt x="6378" y="17088"/>
                    <a:pt x="6950" y="17006"/>
                    <a:pt x="7604" y="16924"/>
                  </a:cubicBezTo>
                  <a:lnTo>
                    <a:pt x="7604" y="14553"/>
                  </a:lnTo>
                  <a:cubicBezTo>
                    <a:pt x="7440" y="14635"/>
                    <a:pt x="6868" y="14717"/>
                    <a:pt x="6541" y="14717"/>
                  </a:cubicBezTo>
                  <a:cubicBezTo>
                    <a:pt x="5151" y="14717"/>
                    <a:pt x="4906" y="13899"/>
                    <a:pt x="4906" y="12918"/>
                  </a:cubicBezTo>
                  <a:lnTo>
                    <a:pt x="4906" y="6868"/>
                  </a:lnTo>
                  <a:lnTo>
                    <a:pt x="7604" y="6868"/>
                  </a:lnTo>
                  <a:lnTo>
                    <a:pt x="7604" y="4497"/>
                  </a:lnTo>
                  <a:lnTo>
                    <a:pt x="4906" y="4497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6"/>
            <p:cNvSpPr/>
            <p:nvPr/>
          </p:nvSpPr>
          <p:spPr>
            <a:xfrm>
              <a:off x="238125" y="2520250"/>
              <a:ext cx="650000" cy="641800"/>
            </a:xfrm>
            <a:custGeom>
              <a:avLst/>
              <a:gdLst/>
              <a:ahLst/>
              <a:cxnLst/>
              <a:rect l="l" t="t" r="r" b="b"/>
              <a:pathLst>
                <a:path w="26000" h="25672" extrusionOk="0">
                  <a:moveTo>
                    <a:pt x="13000" y="0"/>
                  </a:moveTo>
                  <a:cubicBezTo>
                    <a:pt x="5805" y="0"/>
                    <a:pt x="0" y="5887"/>
                    <a:pt x="0" y="13081"/>
                  </a:cubicBezTo>
                  <a:cubicBezTo>
                    <a:pt x="0" y="18886"/>
                    <a:pt x="3761" y="23791"/>
                    <a:pt x="8912" y="25508"/>
                  </a:cubicBezTo>
                  <a:cubicBezTo>
                    <a:pt x="9566" y="25672"/>
                    <a:pt x="9811" y="25263"/>
                    <a:pt x="9811" y="24936"/>
                  </a:cubicBezTo>
                  <a:cubicBezTo>
                    <a:pt x="9811" y="24609"/>
                    <a:pt x="9729" y="23546"/>
                    <a:pt x="9729" y="22483"/>
                  </a:cubicBezTo>
                  <a:cubicBezTo>
                    <a:pt x="6132" y="23219"/>
                    <a:pt x="5396" y="20930"/>
                    <a:pt x="5396" y="20930"/>
                  </a:cubicBezTo>
                  <a:cubicBezTo>
                    <a:pt x="4824" y="19377"/>
                    <a:pt x="3924" y="18968"/>
                    <a:pt x="3924" y="18968"/>
                  </a:cubicBezTo>
                  <a:cubicBezTo>
                    <a:pt x="2780" y="18232"/>
                    <a:pt x="4006" y="18232"/>
                    <a:pt x="4006" y="18232"/>
                  </a:cubicBezTo>
                  <a:cubicBezTo>
                    <a:pt x="5314" y="18314"/>
                    <a:pt x="6050" y="19540"/>
                    <a:pt x="6050" y="19540"/>
                  </a:cubicBezTo>
                  <a:cubicBezTo>
                    <a:pt x="7195" y="21502"/>
                    <a:pt x="9075" y="20930"/>
                    <a:pt x="9811" y="20603"/>
                  </a:cubicBezTo>
                  <a:cubicBezTo>
                    <a:pt x="9893" y="19785"/>
                    <a:pt x="10302" y="19213"/>
                    <a:pt x="10629" y="18886"/>
                  </a:cubicBezTo>
                  <a:cubicBezTo>
                    <a:pt x="7767" y="18559"/>
                    <a:pt x="4742" y="17414"/>
                    <a:pt x="4742" y="12427"/>
                  </a:cubicBezTo>
                  <a:cubicBezTo>
                    <a:pt x="4742" y="10956"/>
                    <a:pt x="5233" y="9811"/>
                    <a:pt x="6050" y="8912"/>
                  </a:cubicBezTo>
                  <a:cubicBezTo>
                    <a:pt x="5887" y="8585"/>
                    <a:pt x="5478" y="7195"/>
                    <a:pt x="6214" y="5396"/>
                  </a:cubicBezTo>
                  <a:cubicBezTo>
                    <a:pt x="6214" y="5396"/>
                    <a:pt x="7277" y="5069"/>
                    <a:pt x="9729" y="6786"/>
                  </a:cubicBezTo>
                  <a:cubicBezTo>
                    <a:pt x="10792" y="6459"/>
                    <a:pt x="11937" y="6295"/>
                    <a:pt x="13000" y="6295"/>
                  </a:cubicBezTo>
                  <a:cubicBezTo>
                    <a:pt x="14063" y="6295"/>
                    <a:pt x="15207" y="6459"/>
                    <a:pt x="16270" y="6786"/>
                  </a:cubicBezTo>
                  <a:cubicBezTo>
                    <a:pt x="18723" y="5069"/>
                    <a:pt x="19786" y="5396"/>
                    <a:pt x="19786" y="5396"/>
                  </a:cubicBezTo>
                  <a:cubicBezTo>
                    <a:pt x="20522" y="7195"/>
                    <a:pt x="20113" y="8585"/>
                    <a:pt x="19949" y="8912"/>
                  </a:cubicBezTo>
                  <a:cubicBezTo>
                    <a:pt x="20767" y="9811"/>
                    <a:pt x="21258" y="10956"/>
                    <a:pt x="21258" y="12427"/>
                  </a:cubicBezTo>
                  <a:cubicBezTo>
                    <a:pt x="21258" y="17414"/>
                    <a:pt x="18232" y="18559"/>
                    <a:pt x="15371" y="18886"/>
                  </a:cubicBezTo>
                  <a:cubicBezTo>
                    <a:pt x="15861" y="19295"/>
                    <a:pt x="16270" y="20031"/>
                    <a:pt x="16270" y="21257"/>
                  </a:cubicBezTo>
                  <a:cubicBezTo>
                    <a:pt x="16270" y="23056"/>
                    <a:pt x="16188" y="24446"/>
                    <a:pt x="16188" y="24936"/>
                  </a:cubicBezTo>
                  <a:cubicBezTo>
                    <a:pt x="16188" y="25263"/>
                    <a:pt x="16434" y="25672"/>
                    <a:pt x="17088" y="25508"/>
                  </a:cubicBezTo>
                  <a:cubicBezTo>
                    <a:pt x="22239" y="23791"/>
                    <a:pt x="26000" y="18886"/>
                    <a:pt x="26000" y="13081"/>
                  </a:cubicBezTo>
                  <a:cubicBezTo>
                    <a:pt x="26000" y="5887"/>
                    <a:pt x="20195" y="0"/>
                    <a:pt x="13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2">
  <p:cSld name="TITLE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7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77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2 1">
  <p:cSld name="TITLE_1_1_1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8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p78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L&amp;D-02">
  <p:cSld name="TITLE_1_1_1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9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8" name="Google Shape;1018;p79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9" name="Google Shape;1019;p79"/>
          <p:cNvGrpSpPr/>
          <p:nvPr/>
        </p:nvGrpSpPr>
        <p:grpSpPr>
          <a:xfrm>
            <a:off x="487127" y="570950"/>
            <a:ext cx="3265589" cy="294394"/>
            <a:chOff x="238125" y="2520250"/>
            <a:chExt cx="7119225" cy="641800"/>
          </a:xfrm>
        </p:grpSpPr>
        <p:sp>
          <p:nvSpPr>
            <p:cNvPr id="1020" name="Google Shape;1020;p79"/>
            <p:cNvSpPr/>
            <p:nvPr/>
          </p:nvSpPr>
          <p:spPr>
            <a:xfrm>
              <a:off x="1067975" y="2630600"/>
              <a:ext cx="261650" cy="427225"/>
            </a:xfrm>
            <a:custGeom>
              <a:avLst/>
              <a:gdLst/>
              <a:ahLst/>
              <a:cxnLst/>
              <a:rect l="l" t="t" r="r" b="b"/>
              <a:pathLst>
                <a:path w="10466" h="17089" extrusionOk="0">
                  <a:moveTo>
                    <a:pt x="0" y="1"/>
                  </a:moveTo>
                  <a:lnTo>
                    <a:pt x="0" y="17088"/>
                  </a:lnTo>
                  <a:lnTo>
                    <a:pt x="10466" y="17088"/>
                  </a:lnTo>
                  <a:lnTo>
                    <a:pt x="10466" y="14308"/>
                  </a:lnTo>
                  <a:lnTo>
                    <a:pt x="3026" y="14308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9"/>
            <p:cNvSpPr/>
            <p:nvPr/>
          </p:nvSpPr>
          <p:spPr>
            <a:xfrm>
              <a:off x="13377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372" y="12837"/>
                    <a:pt x="6051" y="12837"/>
                  </a:cubicBezTo>
                  <a:cubicBezTo>
                    <a:pt x="9076" y="12837"/>
                    <a:pt x="11284" y="11202"/>
                    <a:pt x="11692" y="8831"/>
                  </a:cubicBezTo>
                  <a:lnTo>
                    <a:pt x="8831" y="8831"/>
                  </a:lnTo>
                  <a:cubicBezTo>
                    <a:pt x="8585" y="9812"/>
                    <a:pt x="7523" y="10629"/>
                    <a:pt x="5969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9"/>
            <p:cNvSpPr/>
            <p:nvPr/>
          </p:nvSpPr>
          <p:spPr>
            <a:xfrm>
              <a:off x="1650500" y="2740975"/>
              <a:ext cx="308675" cy="320925"/>
            </a:xfrm>
            <a:custGeom>
              <a:avLst/>
              <a:gdLst/>
              <a:ahLst/>
              <a:cxnLst/>
              <a:rect l="l" t="t" r="r" b="b"/>
              <a:pathLst>
                <a:path w="12347" h="12837" extrusionOk="0">
                  <a:moveTo>
                    <a:pt x="6133" y="2454"/>
                  </a:moveTo>
                  <a:cubicBezTo>
                    <a:pt x="8095" y="2454"/>
                    <a:pt x="9485" y="3925"/>
                    <a:pt x="9485" y="5887"/>
                  </a:cubicBezTo>
                  <a:lnTo>
                    <a:pt x="9485" y="7032"/>
                  </a:lnTo>
                  <a:cubicBezTo>
                    <a:pt x="9485" y="8994"/>
                    <a:pt x="8095" y="10466"/>
                    <a:pt x="6133" y="10466"/>
                  </a:cubicBezTo>
                  <a:cubicBezTo>
                    <a:pt x="4252" y="10466"/>
                    <a:pt x="2944" y="9076"/>
                    <a:pt x="2944" y="6378"/>
                  </a:cubicBezTo>
                  <a:cubicBezTo>
                    <a:pt x="2944" y="3680"/>
                    <a:pt x="4334" y="2454"/>
                    <a:pt x="6133" y="2454"/>
                  </a:cubicBezTo>
                  <a:close/>
                  <a:moveTo>
                    <a:pt x="5152" y="1"/>
                  </a:moveTo>
                  <a:cubicBezTo>
                    <a:pt x="1963" y="1"/>
                    <a:pt x="1" y="2535"/>
                    <a:pt x="1" y="6460"/>
                  </a:cubicBezTo>
                  <a:cubicBezTo>
                    <a:pt x="1" y="10466"/>
                    <a:pt x="2045" y="12837"/>
                    <a:pt x="5070" y="12837"/>
                  </a:cubicBezTo>
                  <a:cubicBezTo>
                    <a:pt x="7196" y="12837"/>
                    <a:pt x="8667" y="11856"/>
                    <a:pt x="9322" y="10384"/>
                  </a:cubicBezTo>
                  <a:lnTo>
                    <a:pt x="9485" y="10384"/>
                  </a:lnTo>
                  <a:lnTo>
                    <a:pt x="9485" y="12673"/>
                  </a:lnTo>
                  <a:lnTo>
                    <a:pt x="12347" y="12673"/>
                  </a:lnTo>
                  <a:lnTo>
                    <a:pt x="12347" y="246"/>
                  </a:lnTo>
                  <a:lnTo>
                    <a:pt x="9812" y="246"/>
                  </a:lnTo>
                  <a:lnTo>
                    <a:pt x="9485" y="2454"/>
                  </a:lnTo>
                  <a:lnTo>
                    <a:pt x="9322" y="2454"/>
                  </a:lnTo>
                  <a:cubicBezTo>
                    <a:pt x="8667" y="982"/>
                    <a:pt x="7032" y="1"/>
                    <a:pt x="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9"/>
            <p:cNvSpPr/>
            <p:nvPr/>
          </p:nvSpPr>
          <p:spPr>
            <a:xfrm>
              <a:off x="2016375" y="2740975"/>
              <a:ext cx="173775" cy="316850"/>
            </a:xfrm>
            <a:custGeom>
              <a:avLst/>
              <a:gdLst/>
              <a:ahLst/>
              <a:cxnLst/>
              <a:rect l="l" t="t" r="r" b="b"/>
              <a:pathLst>
                <a:path w="6951" h="12674" extrusionOk="0">
                  <a:moveTo>
                    <a:pt x="6950" y="1"/>
                  </a:moveTo>
                  <a:cubicBezTo>
                    <a:pt x="5070" y="1"/>
                    <a:pt x="3680" y="818"/>
                    <a:pt x="3026" y="2617"/>
                  </a:cubicBezTo>
                  <a:lnTo>
                    <a:pt x="2862" y="2617"/>
                  </a:lnTo>
                  <a:lnTo>
                    <a:pt x="2535" y="246"/>
                  </a:lnTo>
                  <a:lnTo>
                    <a:pt x="1" y="246"/>
                  </a:lnTo>
                  <a:lnTo>
                    <a:pt x="1" y="12673"/>
                  </a:lnTo>
                  <a:lnTo>
                    <a:pt x="2862" y="12673"/>
                  </a:lnTo>
                  <a:lnTo>
                    <a:pt x="2862" y="7114"/>
                  </a:lnTo>
                  <a:cubicBezTo>
                    <a:pt x="2862" y="4252"/>
                    <a:pt x="4171" y="2535"/>
                    <a:pt x="6950" y="2535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9"/>
            <p:cNvSpPr/>
            <p:nvPr/>
          </p:nvSpPr>
          <p:spPr>
            <a:xfrm>
              <a:off x="22085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944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944" y="12673"/>
                  </a:lnTo>
                  <a:lnTo>
                    <a:pt x="2944" y="6133"/>
                  </a:lnTo>
                  <a:cubicBezTo>
                    <a:pt x="2944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9"/>
            <p:cNvSpPr/>
            <p:nvPr/>
          </p:nvSpPr>
          <p:spPr>
            <a:xfrm>
              <a:off x="2547825" y="2628575"/>
              <a:ext cx="71550" cy="429250"/>
            </a:xfrm>
            <a:custGeom>
              <a:avLst/>
              <a:gdLst/>
              <a:ahLst/>
              <a:cxnLst/>
              <a:rect l="l" t="t" r="r" b="b"/>
              <a:pathLst>
                <a:path w="2862" h="17170" extrusionOk="0">
                  <a:moveTo>
                    <a:pt x="0" y="0"/>
                  </a:moveTo>
                  <a:lnTo>
                    <a:pt x="0" y="3107"/>
                  </a:lnTo>
                  <a:lnTo>
                    <a:pt x="2862" y="3107"/>
                  </a:lnTo>
                  <a:lnTo>
                    <a:pt x="2862" y="0"/>
                  </a:lnTo>
                  <a:close/>
                  <a:moveTo>
                    <a:pt x="0" y="4742"/>
                  </a:moveTo>
                  <a:lnTo>
                    <a:pt x="0" y="17169"/>
                  </a:lnTo>
                  <a:lnTo>
                    <a:pt x="2862" y="17169"/>
                  </a:lnTo>
                  <a:lnTo>
                    <a:pt x="2862" y="4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9"/>
            <p:cNvSpPr/>
            <p:nvPr/>
          </p:nvSpPr>
          <p:spPr>
            <a:xfrm>
              <a:off x="2676600" y="2740975"/>
              <a:ext cx="286175" cy="316850"/>
            </a:xfrm>
            <a:custGeom>
              <a:avLst/>
              <a:gdLst/>
              <a:ahLst/>
              <a:cxnLst/>
              <a:rect l="l" t="t" r="r" b="b"/>
              <a:pathLst>
                <a:path w="11447" h="12674" extrusionOk="0">
                  <a:moveTo>
                    <a:pt x="7195" y="1"/>
                  </a:moveTo>
                  <a:cubicBezTo>
                    <a:pt x="5315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5969" y="2454"/>
                  </a:cubicBezTo>
                  <a:cubicBezTo>
                    <a:pt x="7604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447" y="12673"/>
                  </a:lnTo>
                  <a:lnTo>
                    <a:pt x="11447" y="5152"/>
                  </a:lnTo>
                  <a:cubicBezTo>
                    <a:pt x="11447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9"/>
            <p:cNvSpPr/>
            <p:nvPr/>
          </p:nvSpPr>
          <p:spPr>
            <a:xfrm>
              <a:off x="2993425" y="2740975"/>
              <a:ext cx="306600" cy="419050"/>
            </a:xfrm>
            <a:custGeom>
              <a:avLst/>
              <a:gdLst/>
              <a:ahLst/>
              <a:cxnLst/>
              <a:rect l="l" t="t" r="r" b="b"/>
              <a:pathLst>
                <a:path w="12264" h="16762" extrusionOk="0">
                  <a:moveTo>
                    <a:pt x="6132" y="2454"/>
                  </a:moveTo>
                  <a:cubicBezTo>
                    <a:pt x="7931" y="2454"/>
                    <a:pt x="9321" y="3843"/>
                    <a:pt x="9321" y="5724"/>
                  </a:cubicBezTo>
                  <a:lnTo>
                    <a:pt x="9321" y="6623"/>
                  </a:lnTo>
                  <a:cubicBezTo>
                    <a:pt x="9321" y="8422"/>
                    <a:pt x="8012" y="9812"/>
                    <a:pt x="6132" y="9812"/>
                  </a:cubicBezTo>
                  <a:cubicBezTo>
                    <a:pt x="4415" y="9812"/>
                    <a:pt x="3025" y="8585"/>
                    <a:pt x="3025" y="6133"/>
                  </a:cubicBezTo>
                  <a:cubicBezTo>
                    <a:pt x="3025" y="3762"/>
                    <a:pt x="4415" y="2454"/>
                    <a:pt x="6132" y="2454"/>
                  </a:cubicBezTo>
                  <a:close/>
                  <a:moveTo>
                    <a:pt x="5233" y="1"/>
                  </a:moveTo>
                  <a:cubicBezTo>
                    <a:pt x="2044" y="1"/>
                    <a:pt x="0" y="2535"/>
                    <a:pt x="0" y="6051"/>
                  </a:cubicBezTo>
                  <a:cubicBezTo>
                    <a:pt x="0" y="9730"/>
                    <a:pt x="2126" y="12183"/>
                    <a:pt x="5151" y="12183"/>
                  </a:cubicBezTo>
                  <a:cubicBezTo>
                    <a:pt x="7031" y="12183"/>
                    <a:pt x="8503" y="11202"/>
                    <a:pt x="9157" y="9812"/>
                  </a:cubicBezTo>
                  <a:lnTo>
                    <a:pt x="9321" y="9812"/>
                  </a:lnTo>
                  <a:lnTo>
                    <a:pt x="9321" y="11937"/>
                  </a:lnTo>
                  <a:cubicBezTo>
                    <a:pt x="9321" y="13573"/>
                    <a:pt x="8258" y="14635"/>
                    <a:pt x="6214" y="14635"/>
                  </a:cubicBezTo>
                  <a:cubicBezTo>
                    <a:pt x="4579" y="14635"/>
                    <a:pt x="3516" y="14063"/>
                    <a:pt x="3434" y="13000"/>
                  </a:cubicBezTo>
                  <a:lnTo>
                    <a:pt x="572" y="13000"/>
                  </a:lnTo>
                  <a:cubicBezTo>
                    <a:pt x="736" y="15208"/>
                    <a:pt x="2862" y="16761"/>
                    <a:pt x="6214" y="16761"/>
                  </a:cubicBezTo>
                  <a:cubicBezTo>
                    <a:pt x="9811" y="16761"/>
                    <a:pt x="12264" y="14881"/>
                    <a:pt x="12264" y="11610"/>
                  </a:cubicBezTo>
                  <a:lnTo>
                    <a:pt x="12264" y="246"/>
                  </a:lnTo>
                  <a:lnTo>
                    <a:pt x="9729" y="246"/>
                  </a:lnTo>
                  <a:lnTo>
                    <a:pt x="9484" y="2454"/>
                  </a:lnTo>
                  <a:lnTo>
                    <a:pt x="9321" y="2454"/>
                  </a:lnTo>
                  <a:cubicBezTo>
                    <a:pt x="8667" y="818"/>
                    <a:pt x="7113" y="1"/>
                    <a:pt x="5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9"/>
            <p:cNvSpPr/>
            <p:nvPr/>
          </p:nvSpPr>
          <p:spPr>
            <a:xfrm>
              <a:off x="3445125" y="2624475"/>
              <a:ext cx="388400" cy="437425"/>
            </a:xfrm>
            <a:custGeom>
              <a:avLst/>
              <a:gdLst/>
              <a:ahLst/>
              <a:cxnLst/>
              <a:rect l="l" t="t" r="r" b="b"/>
              <a:pathLst>
                <a:path w="15536" h="17497" extrusionOk="0">
                  <a:moveTo>
                    <a:pt x="5888" y="2208"/>
                  </a:moveTo>
                  <a:cubicBezTo>
                    <a:pt x="6950" y="2208"/>
                    <a:pt x="7686" y="2862"/>
                    <a:pt x="7686" y="3843"/>
                  </a:cubicBezTo>
                  <a:cubicBezTo>
                    <a:pt x="7686" y="4661"/>
                    <a:pt x="7278" y="5478"/>
                    <a:pt x="5806" y="6705"/>
                  </a:cubicBezTo>
                  <a:lnTo>
                    <a:pt x="5642" y="6705"/>
                  </a:lnTo>
                  <a:cubicBezTo>
                    <a:pt x="4416" y="5560"/>
                    <a:pt x="4007" y="4743"/>
                    <a:pt x="4007" y="3925"/>
                  </a:cubicBezTo>
                  <a:cubicBezTo>
                    <a:pt x="4007" y="2862"/>
                    <a:pt x="4743" y="2208"/>
                    <a:pt x="5888" y="2208"/>
                  </a:cubicBezTo>
                  <a:close/>
                  <a:moveTo>
                    <a:pt x="5152" y="9812"/>
                  </a:moveTo>
                  <a:lnTo>
                    <a:pt x="8913" y="13981"/>
                  </a:lnTo>
                  <a:cubicBezTo>
                    <a:pt x="8259" y="14635"/>
                    <a:pt x="7114" y="15126"/>
                    <a:pt x="5806" y="15126"/>
                  </a:cubicBezTo>
                  <a:cubicBezTo>
                    <a:pt x="4089" y="15126"/>
                    <a:pt x="2944" y="14226"/>
                    <a:pt x="2944" y="12673"/>
                  </a:cubicBezTo>
                  <a:cubicBezTo>
                    <a:pt x="2944" y="11692"/>
                    <a:pt x="3435" y="10711"/>
                    <a:pt x="5152" y="9812"/>
                  </a:cubicBezTo>
                  <a:close/>
                  <a:moveTo>
                    <a:pt x="5888" y="1"/>
                  </a:moveTo>
                  <a:cubicBezTo>
                    <a:pt x="3026" y="1"/>
                    <a:pt x="1227" y="1636"/>
                    <a:pt x="1227" y="4007"/>
                  </a:cubicBezTo>
                  <a:cubicBezTo>
                    <a:pt x="1227" y="5397"/>
                    <a:pt x="1800" y="6378"/>
                    <a:pt x="3517" y="8013"/>
                  </a:cubicBezTo>
                  <a:lnTo>
                    <a:pt x="3517" y="8176"/>
                  </a:lnTo>
                  <a:cubicBezTo>
                    <a:pt x="1146" y="9566"/>
                    <a:pt x="1" y="11038"/>
                    <a:pt x="1" y="13082"/>
                  </a:cubicBezTo>
                  <a:cubicBezTo>
                    <a:pt x="1" y="15943"/>
                    <a:pt x="2290" y="17497"/>
                    <a:pt x="5479" y="17497"/>
                  </a:cubicBezTo>
                  <a:cubicBezTo>
                    <a:pt x="7359" y="17497"/>
                    <a:pt x="9322" y="16924"/>
                    <a:pt x="10548" y="15780"/>
                  </a:cubicBezTo>
                  <a:lnTo>
                    <a:pt x="11938" y="17333"/>
                  </a:lnTo>
                  <a:lnTo>
                    <a:pt x="15535" y="17333"/>
                  </a:lnTo>
                  <a:lnTo>
                    <a:pt x="12428" y="13899"/>
                  </a:lnTo>
                  <a:cubicBezTo>
                    <a:pt x="13246" y="12591"/>
                    <a:pt x="14064" y="10711"/>
                    <a:pt x="14391" y="9076"/>
                  </a:cubicBezTo>
                  <a:lnTo>
                    <a:pt x="11856" y="8422"/>
                  </a:lnTo>
                  <a:cubicBezTo>
                    <a:pt x="11611" y="9566"/>
                    <a:pt x="11284" y="10793"/>
                    <a:pt x="10711" y="12019"/>
                  </a:cubicBezTo>
                  <a:lnTo>
                    <a:pt x="7359" y="8422"/>
                  </a:lnTo>
                  <a:lnTo>
                    <a:pt x="7359" y="8258"/>
                  </a:lnTo>
                  <a:cubicBezTo>
                    <a:pt x="9567" y="6705"/>
                    <a:pt x="10466" y="5478"/>
                    <a:pt x="10466" y="3843"/>
                  </a:cubicBezTo>
                  <a:cubicBezTo>
                    <a:pt x="10466" y="1554"/>
                    <a:pt x="8667" y="1"/>
                    <a:pt x="5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9"/>
            <p:cNvSpPr/>
            <p:nvPr/>
          </p:nvSpPr>
          <p:spPr>
            <a:xfrm>
              <a:off x="3972475" y="2630600"/>
              <a:ext cx="365900" cy="427225"/>
            </a:xfrm>
            <a:custGeom>
              <a:avLst/>
              <a:gdLst/>
              <a:ahLst/>
              <a:cxnLst/>
              <a:rect l="l" t="t" r="r" b="b"/>
              <a:pathLst>
                <a:path w="14636" h="17089" extrusionOk="0">
                  <a:moveTo>
                    <a:pt x="6460" y="2699"/>
                  </a:moveTo>
                  <a:cubicBezTo>
                    <a:pt x="9403" y="2699"/>
                    <a:pt x="11365" y="4416"/>
                    <a:pt x="11365" y="8504"/>
                  </a:cubicBezTo>
                  <a:cubicBezTo>
                    <a:pt x="11365" y="12510"/>
                    <a:pt x="9485" y="14390"/>
                    <a:pt x="6460" y="14390"/>
                  </a:cubicBezTo>
                  <a:lnTo>
                    <a:pt x="3026" y="14390"/>
                  </a:lnTo>
                  <a:lnTo>
                    <a:pt x="3026" y="2699"/>
                  </a:lnTo>
                  <a:close/>
                  <a:moveTo>
                    <a:pt x="1" y="1"/>
                  </a:moveTo>
                  <a:lnTo>
                    <a:pt x="1" y="17088"/>
                  </a:lnTo>
                  <a:lnTo>
                    <a:pt x="6869" y="17088"/>
                  </a:lnTo>
                  <a:cubicBezTo>
                    <a:pt x="11856" y="17088"/>
                    <a:pt x="14636" y="13573"/>
                    <a:pt x="14636" y="8504"/>
                  </a:cubicBezTo>
                  <a:cubicBezTo>
                    <a:pt x="14636" y="3435"/>
                    <a:pt x="11856" y="1"/>
                    <a:pt x="6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9"/>
            <p:cNvSpPr/>
            <p:nvPr/>
          </p:nvSpPr>
          <p:spPr>
            <a:xfrm>
              <a:off x="4356750" y="2740975"/>
              <a:ext cx="294375" cy="320925"/>
            </a:xfrm>
            <a:custGeom>
              <a:avLst/>
              <a:gdLst/>
              <a:ahLst/>
              <a:cxnLst/>
              <a:rect l="l" t="t" r="r" b="b"/>
              <a:pathLst>
                <a:path w="11775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944" y="5070"/>
                  </a:lnTo>
                  <a:cubicBezTo>
                    <a:pt x="3026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454" y="12837"/>
                    <a:pt x="6051" y="12837"/>
                  </a:cubicBezTo>
                  <a:cubicBezTo>
                    <a:pt x="9076" y="12837"/>
                    <a:pt x="11365" y="11202"/>
                    <a:pt x="11774" y="8831"/>
                  </a:cubicBezTo>
                  <a:lnTo>
                    <a:pt x="8913" y="8831"/>
                  </a:lnTo>
                  <a:cubicBezTo>
                    <a:pt x="8585" y="9812"/>
                    <a:pt x="7523" y="10629"/>
                    <a:pt x="6051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567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9"/>
            <p:cNvSpPr/>
            <p:nvPr/>
          </p:nvSpPr>
          <p:spPr>
            <a:xfrm>
              <a:off x="4636775" y="2747125"/>
              <a:ext cx="304575" cy="310700"/>
            </a:xfrm>
            <a:custGeom>
              <a:avLst/>
              <a:gdLst/>
              <a:ahLst/>
              <a:cxnLst/>
              <a:rect l="l" t="t" r="r" b="b"/>
              <a:pathLst>
                <a:path w="12183" h="12428" extrusionOk="0">
                  <a:moveTo>
                    <a:pt x="1" y="0"/>
                  </a:moveTo>
                  <a:lnTo>
                    <a:pt x="4334" y="12427"/>
                  </a:lnTo>
                  <a:lnTo>
                    <a:pt x="7931" y="12427"/>
                  </a:lnTo>
                  <a:lnTo>
                    <a:pt x="12183" y="0"/>
                  </a:lnTo>
                  <a:lnTo>
                    <a:pt x="9076" y="0"/>
                  </a:lnTo>
                  <a:lnTo>
                    <a:pt x="7277" y="5723"/>
                  </a:lnTo>
                  <a:lnTo>
                    <a:pt x="6215" y="9729"/>
                  </a:lnTo>
                  <a:lnTo>
                    <a:pt x="6051" y="9729"/>
                  </a:lnTo>
                  <a:lnTo>
                    <a:pt x="4906" y="5723"/>
                  </a:lnTo>
                  <a:lnTo>
                    <a:pt x="3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9"/>
            <p:cNvSpPr/>
            <p:nvPr/>
          </p:nvSpPr>
          <p:spPr>
            <a:xfrm>
              <a:off x="49290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1" y="1"/>
                    <a:pt x="0" y="2535"/>
                    <a:pt x="0" y="6460"/>
                  </a:cubicBezTo>
                  <a:cubicBezTo>
                    <a:pt x="0" y="10302"/>
                    <a:pt x="2371" y="12837"/>
                    <a:pt x="5969" y="12837"/>
                  </a:cubicBezTo>
                  <a:cubicBezTo>
                    <a:pt x="8994" y="12837"/>
                    <a:pt x="11283" y="11202"/>
                    <a:pt x="11692" y="8831"/>
                  </a:cubicBezTo>
                  <a:lnTo>
                    <a:pt x="8830" y="8831"/>
                  </a:lnTo>
                  <a:cubicBezTo>
                    <a:pt x="8585" y="9812"/>
                    <a:pt x="7522" y="10629"/>
                    <a:pt x="5969" y="10629"/>
                  </a:cubicBezTo>
                  <a:cubicBezTo>
                    <a:pt x="4088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0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9"/>
            <p:cNvSpPr/>
            <p:nvPr/>
          </p:nvSpPr>
          <p:spPr>
            <a:xfrm>
              <a:off x="5256100" y="2624475"/>
              <a:ext cx="73625" cy="433350"/>
            </a:xfrm>
            <a:custGeom>
              <a:avLst/>
              <a:gdLst/>
              <a:ahLst/>
              <a:cxnLst/>
              <a:rect l="l" t="t" r="r" b="b"/>
              <a:pathLst>
                <a:path w="2945" h="17334" extrusionOk="0">
                  <a:moveTo>
                    <a:pt x="1" y="1"/>
                  </a:moveTo>
                  <a:lnTo>
                    <a:pt x="1" y="17333"/>
                  </a:lnTo>
                  <a:lnTo>
                    <a:pt x="2944" y="17333"/>
                  </a:lnTo>
                  <a:lnTo>
                    <a:pt x="2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9"/>
            <p:cNvSpPr/>
            <p:nvPr/>
          </p:nvSpPr>
          <p:spPr>
            <a:xfrm>
              <a:off x="5360350" y="2740975"/>
              <a:ext cx="304575" cy="320925"/>
            </a:xfrm>
            <a:custGeom>
              <a:avLst/>
              <a:gdLst/>
              <a:ahLst/>
              <a:cxnLst/>
              <a:rect l="l" t="t" r="r" b="b"/>
              <a:pathLst>
                <a:path w="12183" h="12837" extrusionOk="0">
                  <a:moveTo>
                    <a:pt x="6051" y="2454"/>
                  </a:moveTo>
                  <a:cubicBezTo>
                    <a:pt x="8095" y="2454"/>
                    <a:pt x="9240" y="4007"/>
                    <a:pt x="9240" y="6378"/>
                  </a:cubicBezTo>
                  <a:cubicBezTo>
                    <a:pt x="9240" y="8831"/>
                    <a:pt x="8013" y="10384"/>
                    <a:pt x="6051" y="10384"/>
                  </a:cubicBezTo>
                  <a:cubicBezTo>
                    <a:pt x="4089" y="10384"/>
                    <a:pt x="2944" y="8831"/>
                    <a:pt x="2944" y="6460"/>
                  </a:cubicBezTo>
                  <a:cubicBezTo>
                    <a:pt x="2944" y="4007"/>
                    <a:pt x="4170" y="2454"/>
                    <a:pt x="6051" y="2454"/>
                  </a:cubicBezTo>
                  <a:close/>
                  <a:moveTo>
                    <a:pt x="6133" y="1"/>
                  </a:moveTo>
                  <a:cubicBezTo>
                    <a:pt x="2453" y="1"/>
                    <a:pt x="1" y="2617"/>
                    <a:pt x="1" y="6460"/>
                  </a:cubicBezTo>
                  <a:cubicBezTo>
                    <a:pt x="1" y="10221"/>
                    <a:pt x="2453" y="12837"/>
                    <a:pt x="6133" y="12837"/>
                  </a:cubicBezTo>
                  <a:cubicBezTo>
                    <a:pt x="9730" y="12837"/>
                    <a:pt x="12183" y="10221"/>
                    <a:pt x="12183" y="6460"/>
                  </a:cubicBezTo>
                  <a:cubicBezTo>
                    <a:pt x="12183" y="2617"/>
                    <a:pt x="9730" y="1"/>
                    <a:pt x="6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9"/>
            <p:cNvSpPr/>
            <p:nvPr/>
          </p:nvSpPr>
          <p:spPr>
            <a:xfrm>
              <a:off x="5699650" y="2740975"/>
              <a:ext cx="310725" cy="412900"/>
            </a:xfrm>
            <a:custGeom>
              <a:avLst/>
              <a:gdLst/>
              <a:ahLst/>
              <a:cxnLst/>
              <a:rect l="l" t="t" r="r" b="b"/>
              <a:pathLst>
                <a:path w="12429" h="16516" extrusionOk="0">
                  <a:moveTo>
                    <a:pt x="6215" y="2454"/>
                  </a:moveTo>
                  <a:cubicBezTo>
                    <a:pt x="8177" y="2454"/>
                    <a:pt x="9485" y="3843"/>
                    <a:pt x="9485" y="6378"/>
                  </a:cubicBezTo>
                  <a:cubicBezTo>
                    <a:pt x="9485" y="8831"/>
                    <a:pt x="8340" y="10466"/>
                    <a:pt x="6215" y="10466"/>
                  </a:cubicBezTo>
                  <a:cubicBezTo>
                    <a:pt x="4252" y="10466"/>
                    <a:pt x="2944" y="8994"/>
                    <a:pt x="2944" y="7032"/>
                  </a:cubicBezTo>
                  <a:lnTo>
                    <a:pt x="2944" y="5887"/>
                  </a:lnTo>
                  <a:cubicBezTo>
                    <a:pt x="2944" y="3925"/>
                    <a:pt x="4252" y="2454"/>
                    <a:pt x="6215" y="2454"/>
                  </a:cubicBezTo>
                  <a:close/>
                  <a:moveTo>
                    <a:pt x="7277" y="1"/>
                  </a:moveTo>
                  <a:cubicBezTo>
                    <a:pt x="5315" y="1"/>
                    <a:pt x="3762" y="982"/>
                    <a:pt x="3108" y="2454"/>
                  </a:cubicBezTo>
                  <a:lnTo>
                    <a:pt x="2944" y="2454"/>
                  </a:lnTo>
                  <a:lnTo>
                    <a:pt x="2617" y="246"/>
                  </a:lnTo>
                  <a:lnTo>
                    <a:pt x="1" y="246"/>
                  </a:lnTo>
                  <a:lnTo>
                    <a:pt x="1" y="16516"/>
                  </a:lnTo>
                  <a:lnTo>
                    <a:pt x="2944" y="16516"/>
                  </a:lnTo>
                  <a:lnTo>
                    <a:pt x="2944" y="10384"/>
                  </a:lnTo>
                  <a:lnTo>
                    <a:pt x="3108" y="10384"/>
                  </a:lnTo>
                  <a:cubicBezTo>
                    <a:pt x="3680" y="11856"/>
                    <a:pt x="5233" y="12837"/>
                    <a:pt x="7196" y="12837"/>
                  </a:cubicBezTo>
                  <a:cubicBezTo>
                    <a:pt x="10303" y="12837"/>
                    <a:pt x="12428" y="10466"/>
                    <a:pt x="12428" y="6378"/>
                  </a:cubicBezTo>
                  <a:cubicBezTo>
                    <a:pt x="12428" y="2454"/>
                    <a:pt x="10466" y="1"/>
                    <a:pt x="7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9"/>
            <p:cNvSpPr/>
            <p:nvPr/>
          </p:nvSpPr>
          <p:spPr>
            <a:xfrm>
              <a:off x="6045100" y="2740975"/>
              <a:ext cx="464000" cy="316850"/>
            </a:xfrm>
            <a:custGeom>
              <a:avLst/>
              <a:gdLst/>
              <a:ahLst/>
              <a:cxnLst/>
              <a:rect l="l" t="t" r="r" b="b"/>
              <a:pathLst>
                <a:path w="18560" h="12674" extrusionOk="0">
                  <a:moveTo>
                    <a:pt x="6704" y="1"/>
                  </a:moveTo>
                  <a:cubicBezTo>
                    <a:pt x="4988" y="1"/>
                    <a:pt x="3843" y="818"/>
                    <a:pt x="3025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5806"/>
                  </a:lnTo>
                  <a:cubicBezTo>
                    <a:pt x="2862" y="3843"/>
                    <a:pt x="3843" y="2454"/>
                    <a:pt x="5560" y="2454"/>
                  </a:cubicBezTo>
                  <a:cubicBezTo>
                    <a:pt x="7032" y="2454"/>
                    <a:pt x="7849" y="3353"/>
                    <a:pt x="7849" y="5397"/>
                  </a:cubicBezTo>
                  <a:lnTo>
                    <a:pt x="7849" y="12673"/>
                  </a:lnTo>
                  <a:lnTo>
                    <a:pt x="10711" y="12673"/>
                  </a:lnTo>
                  <a:lnTo>
                    <a:pt x="10711" y="5806"/>
                  </a:lnTo>
                  <a:cubicBezTo>
                    <a:pt x="10711" y="3843"/>
                    <a:pt x="11528" y="2454"/>
                    <a:pt x="13409" y="2454"/>
                  </a:cubicBezTo>
                  <a:cubicBezTo>
                    <a:pt x="14880" y="2454"/>
                    <a:pt x="15698" y="3353"/>
                    <a:pt x="15698" y="5397"/>
                  </a:cubicBezTo>
                  <a:lnTo>
                    <a:pt x="15698" y="12673"/>
                  </a:lnTo>
                  <a:lnTo>
                    <a:pt x="18560" y="12673"/>
                  </a:lnTo>
                  <a:lnTo>
                    <a:pt x="18560" y="5152"/>
                  </a:lnTo>
                  <a:cubicBezTo>
                    <a:pt x="18560" y="2045"/>
                    <a:pt x="17170" y="1"/>
                    <a:pt x="14553" y="1"/>
                  </a:cubicBezTo>
                  <a:cubicBezTo>
                    <a:pt x="12836" y="1"/>
                    <a:pt x="11283" y="818"/>
                    <a:pt x="10547" y="2617"/>
                  </a:cubicBezTo>
                  <a:lnTo>
                    <a:pt x="10302" y="2617"/>
                  </a:lnTo>
                  <a:cubicBezTo>
                    <a:pt x="9730" y="982"/>
                    <a:pt x="8503" y="1"/>
                    <a:pt x="6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9"/>
            <p:cNvSpPr/>
            <p:nvPr/>
          </p:nvSpPr>
          <p:spPr>
            <a:xfrm>
              <a:off x="6539750" y="2740975"/>
              <a:ext cx="294350" cy="320925"/>
            </a:xfrm>
            <a:custGeom>
              <a:avLst/>
              <a:gdLst/>
              <a:ahLst/>
              <a:cxnLst/>
              <a:rect l="l" t="t" r="r" b="b"/>
              <a:pathLst>
                <a:path w="11774" h="12837" extrusionOk="0">
                  <a:moveTo>
                    <a:pt x="5968" y="2208"/>
                  </a:moveTo>
                  <a:cubicBezTo>
                    <a:pt x="7685" y="2208"/>
                    <a:pt x="8748" y="3271"/>
                    <a:pt x="8830" y="5070"/>
                  </a:cubicBezTo>
                  <a:lnTo>
                    <a:pt x="2943" y="5070"/>
                  </a:lnTo>
                  <a:cubicBezTo>
                    <a:pt x="3025" y="3353"/>
                    <a:pt x="4170" y="2208"/>
                    <a:pt x="5968" y="2208"/>
                  </a:cubicBezTo>
                  <a:close/>
                  <a:moveTo>
                    <a:pt x="5968" y="1"/>
                  </a:moveTo>
                  <a:cubicBezTo>
                    <a:pt x="2453" y="1"/>
                    <a:pt x="0" y="2535"/>
                    <a:pt x="0" y="6460"/>
                  </a:cubicBezTo>
                  <a:cubicBezTo>
                    <a:pt x="0" y="10302"/>
                    <a:pt x="2453" y="12837"/>
                    <a:pt x="6050" y="12837"/>
                  </a:cubicBezTo>
                  <a:cubicBezTo>
                    <a:pt x="9075" y="12837"/>
                    <a:pt x="11365" y="11202"/>
                    <a:pt x="11773" y="8831"/>
                  </a:cubicBezTo>
                  <a:lnTo>
                    <a:pt x="8912" y="8831"/>
                  </a:lnTo>
                  <a:cubicBezTo>
                    <a:pt x="8585" y="9812"/>
                    <a:pt x="7522" y="10629"/>
                    <a:pt x="6050" y="10629"/>
                  </a:cubicBezTo>
                  <a:cubicBezTo>
                    <a:pt x="4088" y="10629"/>
                    <a:pt x="2862" y="9321"/>
                    <a:pt x="2943" y="7114"/>
                  </a:cubicBezTo>
                  <a:lnTo>
                    <a:pt x="11610" y="7114"/>
                  </a:lnTo>
                  <a:cubicBezTo>
                    <a:pt x="11692" y="6705"/>
                    <a:pt x="11692" y="6051"/>
                    <a:pt x="11692" y="5642"/>
                  </a:cubicBezTo>
                  <a:cubicBezTo>
                    <a:pt x="11692" y="2208"/>
                    <a:pt x="9566" y="1"/>
                    <a:pt x="5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9"/>
            <p:cNvSpPr/>
            <p:nvPr/>
          </p:nvSpPr>
          <p:spPr>
            <a:xfrm>
              <a:off x="68688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9"/>
            <p:cNvSpPr/>
            <p:nvPr/>
          </p:nvSpPr>
          <p:spPr>
            <a:xfrm>
              <a:off x="7167250" y="2634700"/>
              <a:ext cx="190100" cy="427200"/>
            </a:xfrm>
            <a:custGeom>
              <a:avLst/>
              <a:gdLst/>
              <a:ahLst/>
              <a:cxnLst/>
              <a:rect l="l" t="t" r="r" b="b"/>
              <a:pathLst>
                <a:path w="7604" h="17088" extrusionOk="0">
                  <a:moveTo>
                    <a:pt x="4906" y="0"/>
                  </a:moveTo>
                  <a:lnTo>
                    <a:pt x="2044" y="1145"/>
                  </a:lnTo>
                  <a:lnTo>
                    <a:pt x="2044" y="4497"/>
                  </a:lnTo>
                  <a:lnTo>
                    <a:pt x="0" y="4497"/>
                  </a:lnTo>
                  <a:lnTo>
                    <a:pt x="0" y="6868"/>
                  </a:lnTo>
                  <a:lnTo>
                    <a:pt x="2044" y="6868"/>
                  </a:lnTo>
                  <a:lnTo>
                    <a:pt x="2044" y="13245"/>
                  </a:lnTo>
                  <a:cubicBezTo>
                    <a:pt x="2044" y="15289"/>
                    <a:pt x="2617" y="17088"/>
                    <a:pt x="5723" y="17088"/>
                  </a:cubicBezTo>
                  <a:cubicBezTo>
                    <a:pt x="6378" y="17088"/>
                    <a:pt x="6950" y="17006"/>
                    <a:pt x="7604" y="16924"/>
                  </a:cubicBezTo>
                  <a:lnTo>
                    <a:pt x="7604" y="14553"/>
                  </a:lnTo>
                  <a:cubicBezTo>
                    <a:pt x="7440" y="14635"/>
                    <a:pt x="6868" y="14717"/>
                    <a:pt x="6541" y="14717"/>
                  </a:cubicBezTo>
                  <a:cubicBezTo>
                    <a:pt x="5151" y="14717"/>
                    <a:pt x="4906" y="13899"/>
                    <a:pt x="4906" y="12918"/>
                  </a:cubicBezTo>
                  <a:lnTo>
                    <a:pt x="4906" y="6868"/>
                  </a:lnTo>
                  <a:lnTo>
                    <a:pt x="7604" y="6868"/>
                  </a:lnTo>
                  <a:lnTo>
                    <a:pt x="7604" y="4497"/>
                  </a:lnTo>
                  <a:lnTo>
                    <a:pt x="4906" y="4497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9"/>
            <p:cNvSpPr/>
            <p:nvPr/>
          </p:nvSpPr>
          <p:spPr>
            <a:xfrm>
              <a:off x="238125" y="2520250"/>
              <a:ext cx="650000" cy="641800"/>
            </a:xfrm>
            <a:custGeom>
              <a:avLst/>
              <a:gdLst/>
              <a:ahLst/>
              <a:cxnLst/>
              <a:rect l="l" t="t" r="r" b="b"/>
              <a:pathLst>
                <a:path w="26000" h="25672" extrusionOk="0">
                  <a:moveTo>
                    <a:pt x="13000" y="0"/>
                  </a:moveTo>
                  <a:cubicBezTo>
                    <a:pt x="5805" y="0"/>
                    <a:pt x="0" y="5887"/>
                    <a:pt x="0" y="13081"/>
                  </a:cubicBezTo>
                  <a:cubicBezTo>
                    <a:pt x="0" y="18886"/>
                    <a:pt x="3761" y="23791"/>
                    <a:pt x="8912" y="25508"/>
                  </a:cubicBezTo>
                  <a:cubicBezTo>
                    <a:pt x="9566" y="25672"/>
                    <a:pt x="9811" y="25263"/>
                    <a:pt x="9811" y="24936"/>
                  </a:cubicBezTo>
                  <a:cubicBezTo>
                    <a:pt x="9811" y="24609"/>
                    <a:pt x="9729" y="23546"/>
                    <a:pt x="9729" y="22483"/>
                  </a:cubicBezTo>
                  <a:cubicBezTo>
                    <a:pt x="6132" y="23219"/>
                    <a:pt x="5396" y="20930"/>
                    <a:pt x="5396" y="20930"/>
                  </a:cubicBezTo>
                  <a:cubicBezTo>
                    <a:pt x="4824" y="19377"/>
                    <a:pt x="3924" y="18968"/>
                    <a:pt x="3924" y="18968"/>
                  </a:cubicBezTo>
                  <a:cubicBezTo>
                    <a:pt x="2780" y="18232"/>
                    <a:pt x="4006" y="18232"/>
                    <a:pt x="4006" y="18232"/>
                  </a:cubicBezTo>
                  <a:cubicBezTo>
                    <a:pt x="5314" y="18314"/>
                    <a:pt x="6050" y="19540"/>
                    <a:pt x="6050" y="19540"/>
                  </a:cubicBezTo>
                  <a:cubicBezTo>
                    <a:pt x="7195" y="21502"/>
                    <a:pt x="9075" y="20930"/>
                    <a:pt x="9811" y="20603"/>
                  </a:cubicBezTo>
                  <a:cubicBezTo>
                    <a:pt x="9893" y="19785"/>
                    <a:pt x="10302" y="19213"/>
                    <a:pt x="10629" y="18886"/>
                  </a:cubicBezTo>
                  <a:cubicBezTo>
                    <a:pt x="7767" y="18559"/>
                    <a:pt x="4742" y="17414"/>
                    <a:pt x="4742" y="12427"/>
                  </a:cubicBezTo>
                  <a:cubicBezTo>
                    <a:pt x="4742" y="10956"/>
                    <a:pt x="5233" y="9811"/>
                    <a:pt x="6050" y="8912"/>
                  </a:cubicBezTo>
                  <a:cubicBezTo>
                    <a:pt x="5887" y="8585"/>
                    <a:pt x="5478" y="7195"/>
                    <a:pt x="6214" y="5396"/>
                  </a:cubicBezTo>
                  <a:cubicBezTo>
                    <a:pt x="6214" y="5396"/>
                    <a:pt x="7277" y="5069"/>
                    <a:pt x="9729" y="6786"/>
                  </a:cubicBezTo>
                  <a:cubicBezTo>
                    <a:pt x="10792" y="6459"/>
                    <a:pt x="11937" y="6295"/>
                    <a:pt x="13000" y="6295"/>
                  </a:cubicBezTo>
                  <a:cubicBezTo>
                    <a:pt x="14063" y="6295"/>
                    <a:pt x="15207" y="6459"/>
                    <a:pt x="16270" y="6786"/>
                  </a:cubicBezTo>
                  <a:cubicBezTo>
                    <a:pt x="18723" y="5069"/>
                    <a:pt x="19786" y="5396"/>
                    <a:pt x="19786" y="5396"/>
                  </a:cubicBezTo>
                  <a:cubicBezTo>
                    <a:pt x="20522" y="7195"/>
                    <a:pt x="20113" y="8585"/>
                    <a:pt x="19949" y="8912"/>
                  </a:cubicBezTo>
                  <a:cubicBezTo>
                    <a:pt x="20767" y="9811"/>
                    <a:pt x="21258" y="10956"/>
                    <a:pt x="21258" y="12427"/>
                  </a:cubicBezTo>
                  <a:cubicBezTo>
                    <a:pt x="21258" y="17414"/>
                    <a:pt x="18232" y="18559"/>
                    <a:pt x="15371" y="18886"/>
                  </a:cubicBezTo>
                  <a:cubicBezTo>
                    <a:pt x="15861" y="19295"/>
                    <a:pt x="16270" y="20031"/>
                    <a:pt x="16270" y="21257"/>
                  </a:cubicBezTo>
                  <a:cubicBezTo>
                    <a:pt x="16270" y="23056"/>
                    <a:pt x="16188" y="24446"/>
                    <a:pt x="16188" y="24936"/>
                  </a:cubicBezTo>
                  <a:cubicBezTo>
                    <a:pt x="16188" y="25263"/>
                    <a:pt x="16434" y="25672"/>
                    <a:pt x="17088" y="25508"/>
                  </a:cubicBezTo>
                  <a:cubicBezTo>
                    <a:pt x="22239" y="23791"/>
                    <a:pt x="26000" y="18886"/>
                    <a:pt x="26000" y="13081"/>
                  </a:cubicBezTo>
                  <a:cubicBezTo>
                    <a:pt x="26000" y="5887"/>
                    <a:pt x="20195" y="0"/>
                    <a:pt x="13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-Gradient 1">
  <p:cSld name="TITLE_1_1_1_1_1_6_1">
    <p:bg>
      <p:bgPr>
        <a:solidFill>
          <a:srgbClr val="040D2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t="159" b="15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 Enablement</a:t>
            </a:r>
            <a:endParaRPr sz="700">
              <a:solidFill>
                <a:srgbClr val="8B93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21"/>
          <p:cNvGrpSpPr/>
          <p:nvPr/>
        </p:nvGrpSpPr>
        <p:grpSpPr>
          <a:xfrm>
            <a:off x="487083" y="532101"/>
            <a:ext cx="527206" cy="439339"/>
            <a:chOff x="1190625" y="665075"/>
            <a:chExt cx="5123475" cy="4269575"/>
          </a:xfrm>
        </p:grpSpPr>
        <p:sp>
          <p:nvSpPr>
            <p:cNvPr id="108" name="Google Shape;108;p21"/>
            <p:cNvSpPr/>
            <p:nvPr/>
          </p:nvSpPr>
          <p:spPr>
            <a:xfrm>
              <a:off x="30051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40" y="0"/>
                  </a:moveTo>
                  <a:cubicBezTo>
                    <a:pt x="3758" y="0"/>
                    <a:pt x="1" y="3757"/>
                    <a:pt x="1" y="8539"/>
                  </a:cubicBezTo>
                  <a:lnTo>
                    <a:pt x="1" y="25617"/>
                  </a:lnTo>
                  <a:cubicBezTo>
                    <a:pt x="1" y="30399"/>
                    <a:pt x="3758" y="34157"/>
                    <a:pt x="8540" y="34157"/>
                  </a:cubicBezTo>
                  <a:cubicBezTo>
                    <a:pt x="13322" y="34157"/>
                    <a:pt x="17079" y="30399"/>
                    <a:pt x="17079" y="25617"/>
                  </a:cubicBezTo>
                  <a:lnTo>
                    <a:pt x="17079" y="8539"/>
                  </a:lnTo>
                  <a:cubicBezTo>
                    <a:pt x="17079" y="3757"/>
                    <a:pt x="13322" y="0"/>
                    <a:pt x="8540" y="0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725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39" y="0"/>
                  </a:moveTo>
                  <a:cubicBezTo>
                    <a:pt x="3757" y="0"/>
                    <a:pt x="0" y="3757"/>
                    <a:pt x="0" y="8539"/>
                  </a:cubicBezTo>
                  <a:lnTo>
                    <a:pt x="0" y="25617"/>
                  </a:lnTo>
                  <a:cubicBezTo>
                    <a:pt x="0" y="30399"/>
                    <a:pt x="3757" y="34157"/>
                    <a:pt x="8539" y="34157"/>
                  </a:cubicBezTo>
                  <a:cubicBezTo>
                    <a:pt x="13321" y="34157"/>
                    <a:pt x="17078" y="30399"/>
                    <a:pt x="17078" y="25617"/>
                  </a:cubicBezTo>
                  <a:lnTo>
                    <a:pt x="17078" y="8539"/>
                  </a:lnTo>
                  <a:cubicBezTo>
                    <a:pt x="17078" y="3757"/>
                    <a:pt x="13321" y="0"/>
                    <a:pt x="8539" y="0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90625" y="665075"/>
              <a:ext cx="5123475" cy="4269575"/>
            </a:xfrm>
            <a:custGeom>
              <a:avLst/>
              <a:gdLst/>
              <a:ahLst/>
              <a:cxnLst/>
              <a:rect l="l" t="t" r="r" b="b"/>
              <a:pathLst>
                <a:path w="204939" h="170783" extrusionOk="0">
                  <a:moveTo>
                    <a:pt x="53455" y="15029"/>
                  </a:moveTo>
                  <a:cubicBezTo>
                    <a:pt x="66264" y="5636"/>
                    <a:pt x="83513" y="0"/>
                    <a:pt x="102469" y="0"/>
                  </a:cubicBezTo>
                  <a:cubicBezTo>
                    <a:pt x="121426" y="0"/>
                    <a:pt x="138675" y="5636"/>
                    <a:pt x="151484" y="15029"/>
                  </a:cubicBezTo>
                  <a:cubicBezTo>
                    <a:pt x="159340" y="20665"/>
                    <a:pt x="165488" y="27838"/>
                    <a:pt x="169245" y="36206"/>
                  </a:cubicBezTo>
                  <a:cubicBezTo>
                    <a:pt x="172661" y="42013"/>
                    <a:pt x="173686" y="48844"/>
                    <a:pt x="173344" y="56188"/>
                  </a:cubicBezTo>
                  <a:lnTo>
                    <a:pt x="181712" y="75486"/>
                  </a:lnTo>
                  <a:lnTo>
                    <a:pt x="182566" y="75657"/>
                  </a:lnTo>
                  <a:cubicBezTo>
                    <a:pt x="188373" y="76852"/>
                    <a:pt x="193496" y="80097"/>
                    <a:pt x="197083" y="85050"/>
                  </a:cubicBezTo>
                  <a:lnTo>
                    <a:pt x="202206" y="92223"/>
                  </a:lnTo>
                  <a:cubicBezTo>
                    <a:pt x="203914" y="94784"/>
                    <a:pt x="204939" y="97859"/>
                    <a:pt x="204939" y="100933"/>
                  </a:cubicBezTo>
                  <a:lnTo>
                    <a:pt x="204939" y="121768"/>
                  </a:lnTo>
                  <a:cubicBezTo>
                    <a:pt x="204939" y="126208"/>
                    <a:pt x="202377" y="130136"/>
                    <a:pt x="200157" y="132698"/>
                  </a:cubicBezTo>
                  <a:cubicBezTo>
                    <a:pt x="197766" y="135601"/>
                    <a:pt x="194692" y="138334"/>
                    <a:pt x="191789" y="140554"/>
                  </a:cubicBezTo>
                  <a:cubicBezTo>
                    <a:pt x="189056" y="142774"/>
                    <a:pt x="186153" y="144824"/>
                    <a:pt x="184103" y="146190"/>
                  </a:cubicBezTo>
                  <a:cubicBezTo>
                    <a:pt x="183079" y="146873"/>
                    <a:pt x="182054" y="147556"/>
                    <a:pt x="181542" y="147898"/>
                  </a:cubicBezTo>
                  <a:cubicBezTo>
                    <a:pt x="181200" y="148069"/>
                    <a:pt x="181029" y="148239"/>
                    <a:pt x="180859" y="148410"/>
                  </a:cubicBezTo>
                  <a:lnTo>
                    <a:pt x="180688" y="148410"/>
                  </a:lnTo>
                  <a:lnTo>
                    <a:pt x="180517" y="148410"/>
                  </a:lnTo>
                  <a:lnTo>
                    <a:pt x="180517" y="148410"/>
                  </a:lnTo>
                  <a:lnTo>
                    <a:pt x="180517" y="148581"/>
                  </a:lnTo>
                  <a:cubicBezTo>
                    <a:pt x="180517" y="148581"/>
                    <a:pt x="180346" y="148581"/>
                    <a:pt x="180175" y="148752"/>
                  </a:cubicBezTo>
                  <a:cubicBezTo>
                    <a:pt x="179834" y="148922"/>
                    <a:pt x="179492" y="149093"/>
                    <a:pt x="178980" y="149435"/>
                  </a:cubicBezTo>
                  <a:cubicBezTo>
                    <a:pt x="177955" y="150118"/>
                    <a:pt x="176418" y="150972"/>
                    <a:pt x="174369" y="151997"/>
                  </a:cubicBezTo>
                  <a:cubicBezTo>
                    <a:pt x="170441" y="154046"/>
                    <a:pt x="164805" y="156949"/>
                    <a:pt x="157803" y="159682"/>
                  </a:cubicBezTo>
                  <a:cubicBezTo>
                    <a:pt x="143799" y="165147"/>
                    <a:pt x="124330" y="170783"/>
                    <a:pt x="102469" y="170783"/>
                  </a:cubicBezTo>
                  <a:cubicBezTo>
                    <a:pt x="80609" y="170783"/>
                    <a:pt x="61140" y="165147"/>
                    <a:pt x="47136" y="159682"/>
                  </a:cubicBezTo>
                  <a:cubicBezTo>
                    <a:pt x="40134" y="156949"/>
                    <a:pt x="34498" y="154046"/>
                    <a:pt x="30570" y="151997"/>
                  </a:cubicBezTo>
                  <a:cubicBezTo>
                    <a:pt x="28521" y="150972"/>
                    <a:pt x="26984" y="150118"/>
                    <a:pt x="25959" y="149435"/>
                  </a:cubicBezTo>
                  <a:cubicBezTo>
                    <a:pt x="25447" y="149093"/>
                    <a:pt x="25105" y="148922"/>
                    <a:pt x="24763" y="148752"/>
                  </a:cubicBezTo>
                  <a:cubicBezTo>
                    <a:pt x="24593" y="148581"/>
                    <a:pt x="24422" y="148581"/>
                    <a:pt x="24422" y="148581"/>
                  </a:cubicBezTo>
                  <a:lnTo>
                    <a:pt x="24422" y="148410"/>
                  </a:lnTo>
                  <a:lnTo>
                    <a:pt x="24422" y="148410"/>
                  </a:lnTo>
                  <a:lnTo>
                    <a:pt x="24251" y="148410"/>
                  </a:lnTo>
                  <a:lnTo>
                    <a:pt x="24080" y="148410"/>
                  </a:lnTo>
                  <a:cubicBezTo>
                    <a:pt x="23910" y="148239"/>
                    <a:pt x="23739" y="148069"/>
                    <a:pt x="23397" y="147898"/>
                  </a:cubicBezTo>
                  <a:cubicBezTo>
                    <a:pt x="22885" y="147556"/>
                    <a:pt x="21860" y="146873"/>
                    <a:pt x="20835" y="146190"/>
                  </a:cubicBezTo>
                  <a:cubicBezTo>
                    <a:pt x="18786" y="144824"/>
                    <a:pt x="15883" y="142774"/>
                    <a:pt x="13150" y="140554"/>
                  </a:cubicBezTo>
                  <a:cubicBezTo>
                    <a:pt x="10247" y="138334"/>
                    <a:pt x="7173" y="135601"/>
                    <a:pt x="4782" y="132698"/>
                  </a:cubicBezTo>
                  <a:cubicBezTo>
                    <a:pt x="2562" y="130136"/>
                    <a:pt x="0" y="126208"/>
                    <a:pt x="0" y="121768"/>
                  </a:cubicBezTo>
                  <a:lnTo>
                    <a:pt x="0" y="100933"/>
                  </a:lnTo>
                  <a:cubicBezTo>
                    <a:pt x="0" y="97859"/>
                    <a:pt x="1025" y="94784"/>
                    <a:pt x="2733" y="92223"/>
                  </a:cubicBezTo>
                  <a:lnTo>
                    <a:pt x="8027" y="85050"/>
                  </a:lnTo>
                  <a:cubicBezTo>
                    <a:pt x="11442" y="80097"/>
                    <a:pt x="16566" y="76852"/>
                    <a:pt x="22372" y="75657"/>
                  </a:cubicBezTo>
                  <a:lnTo>
                    <a:pt x="23226" y="75486"/>
                  </a:lnTo>
                  <a:lnTo>
                    <a:pt x="31595" y="56188"/>
                  </a:lnTo>
                  <a:cubicBezTo>
                    <a:pt x="31253" y="48844"/>
                    <a:pt x="32278" y="42013"/>
                    <a:pt x="35694" y="36206"/>
                  </a:cubicBezTo>
                  <a:cubicBezTo>
                    <a:pt x="39451" y="27838"/>
                    <a:pt x="45599" y="20665"/>
                    <a:pt x="53455" y="15029"/>
                  </a:cubicBezTo>
                  <a:close/>
                  <a:moveTo>
                    <a:pt x="34156" y="82488"/>
                  </a:moveTo>
                  <a:lnTo>
                    <a:pt x="36206" y="77535"/>
                  </a:lnTo>
                  <a:cubicBezTo>
                    <a:pt x="37572" y="79926"/>
                    <a:pt x="39109" y="82147"/>
                    <a:pt x="41159" y="84196"/>
                  </a:cubicBezTo>
                  <a:cubicBezTo>
                    <a:pt x="47819" y="90515"/>
                    <a:pt x="57895" y="92394"/>
                    <a:pt x="70875" y="91198"/>
                  </a:cubicBezTo>
                  <a:cubicBezTo>
                    <a:pt x="82829" y="90173"/>
                    <a:pt x="91369" y="85221"/>
                    <a:pt x="96663" y="77535"/>
                  </a:cubicBezTo>
                  <a:cubicBezTo>
                    <a:pt x="96834" y="77194"/>
                    <a:pt x="97004" y="77023"/>
                    <a:pt x="97175" y="76852"/>
                  </a:cubicBezTo>
                  <a:cubicBezTo>
                    <a:pt x="98883" y="76852"/>
                    <a:pt x="100762" y="76852"/>
                    <a:pt x="102469" y="76852"/>
                  </a:cubicBezTo>
                  <a:cubicBezTo>
                    <a:pt x="104177" y="76852"/>
                    <a:pt x="106056" y="76852"/>
                    <a:pt x="107764" y="76852"/>
                  </a:cubicBezTo>
                  <a:cubicBezTo>
                    <a:pt x="107934" y="77023"/>
                    <a:pt x="108105" y="77194"/>
                    <a:pt x="108276" y="77535"/>
                  </a:cubicBezTo>
                  <a:cubicBezTo>
                    <a:pt x="113570" y="85221"/>
                    <a:pt x="122109" y="90173"/>
                    <a:pt x="134064" y="91198"/>
                  </a:cubicBezTo>
                  <a:cubicBezTo>
                    <a:pt x="147044" y="92394"/>
                    <a:pt x="157120" y="90515"/>
                    <a:pt x="163780" y="84196"/>
                  </a:cubicBezTo>
                  <a:cubicBezTo>
                    <a:pt x="165830" y="82147"/>
                    <a:pt x="167367" y="79926"/>
                    <a:pt x="168733" y="77535"/>
                  </a:cubicBezTo>
                  <a:lnTo>
                    <a:pt x="170782" y="82488"/>
                  </a:lnTo>
                  <a:lnTo>
                    <a:pt x="170782" y="139359"/>
                  </a:lnTo>
                  <a:cubicBezTo>
                    <a:pt x="170099" y="139700"/>
                    <a:pt x="169245" y="140213"/>
                    <a:pt x="168391" y="140725"/>
                  </a:cubicBezTo>
                  <a:cubicBezTo>
                    <a:pt x="164805" y="142604"/>
                    <a:pt x="159511" y="145165"/>
                    <a:pt x="153021" y="147727"/>
                  </a:cubicBezTo>
                  <a:cubicBezTo>
                    <a:pt x="140042" y="152850"/>
                    <a:pt x="122280" y="157974"/>
                    <a:pt x="102469" y="157974"/>
                  </a:cubicBezTo>
                  <a:cubicBezTo>
                    <a:pt x="82659" y="157974"/>
                    <a:pt x="64897" y="152850"/>
                    <a:pt x="51918" y="147727"/>
                  </a:cubicBezTo>
                  <a:cubicBezTo>
                    <a:pt x="45428" y="145165"/>
                    <a:pt x="40134" y="142604"/>
                    <a:pt x="36547" y="140725"/>
                  </a:cubicBezTo>
                  <a:cubicBezTo>
                    <a:pt x="35694" y="140213"/>
                    <a:pt x="34840" y="139700"/>
                    <a:pt x="34156" y="139359"/>
                  </a:cubicBezTo>
                  <a:close/>
                  <a:moveTo>
                    <a:pt x="86074" y="70363"/>
                  </a:moveTo>
                  <a:cubicBezTo>
                    <a:pt x="84537" y="72583"/>
                    <a:pt x="82488" y="74461"/>
                    <a:pt x="79755" y="75998"/>
                  </a:cubicBezTo>
                  <a:cubicBezTo>
                    <a:pt x="77194" y="77194"/>
                    <a:pt x="73949" y="78219"/>
                    <a:pt x="69679" y="78560"/>
                  </a:cubicBezTo>
                  <a:cubicBezTo>
                    <a:pt x="68996" y="78560"/>
                    <a:pt x="68313" y="78560"/>
                    <a:pt x="67630" y="78731"/>
                  </a:cubicBezTo>
                  <a:cubicBezTo>
                    <a:pt x="57383" y="79243"/>
                    <a:pt x="52601" y="77365"/>
                    <a:pt x="50039" y="74803"/>
                  </a:cubicBezTo>
                  <a:cubicBezTo>
                    <a:pt x="49868" y="74632"/>
                    <a:pt x="49698" y="74461"/>
                    <a:pt x="49527" y="74291"/>
                  </a:cubicBezTo>
                  <a:cubicBezTo>
                    <a:pt x="48331" y="73095"/>
                    <a:pt x="47307" y="71558"/>
                    <a:pt x="46624" y="69338"/>
                  </a:cubicBezTo>
                  <a:cubicBezTo>
                    <a:pt x="45599" y="66605"/>
                    <a:pt x="44916" y="62848"/>
                    <a:pt x="44403" y="58066"/>
                  </a:cubicBezTo>
                  <a:cubicBezTo>
                    <a:pt x="43720" y="49698"/>
                    <a:pt x="45087" y="44404"/>
                    <a:pt x="47990" y="40817"/>
                  </a:cubicBezTo>
                  <a:cubicBezTo>
                    <a:pt x="51064" y="37060"/>
                    <a:pt x="57041" y="33815"/>
                    <a:pt x="67971" y="31595"/>
                  </a:cubicBezTo>
                  <a:cubicBezTo>
                    <a:pt x="78901" y="29375"/>
                    <a:pt x="84196" y="31253"/>
                    <a:pt x="86587" y="33644"/>
                  </a:cubicBezTo>
                  <a:cubicBezTo>
                    <a:pt x="89319" y="36377"/>
                    <a:pt x="91198" y="41671"/>
                    <a:pt x="90856" y="51406"/>
                  </a:cubicBezTo>
                  <a:cubicBezTo>
                    <a:pt x="90515" y="59433"/>
                    <a:pt x="89148" y="65751"/>
                    <a:pt x="86074" y="70363"/>
                  </a:cubicBezTo>
                  <a:close/>
                  <a:moveTo>
                    <a:pt x="118865" y="70363"/>
                  </a:moveTo>
                  <a:cubicBezTo>
                    <a:pt x="120402" y="72583"/>
                    <a:pt x="122451" y="74461"/>
                    <a:pt x="125184" y="75998"/>
                  </a:cubicBezTo>
                  <a:cubicBezTo>
                    <a:pt x="127745" y="77194"/>
                    <a:pt x="130990" y="78219"/>
                    <a:pt x="135260" y="78560"/>
                  </a:cubicBezTo>
                  <a:cubicBezTo>
                    <a:pt x="146873" y="79585"/>
                    <a:pt x="152167" y="77535"/>
                    <a:pt x="154900" y="74803"/>
                  </a:cubicBezTo>
                  <a:cubicBezTo>
                    <a:pt x="156266" y="73607"/>
                    <a:pt x="157461" y="71729"/>
                    <a:pt x="158315" y="69338"/>
                  </a:cubicBezTo>
                  <a:cubicBezTo>
                    <a:pt x="159340" y="66605"/>
                    <a:pt x="160023" y="62848"/>
                    <a:pt x="160535" y="58066"/>
                  </a:cubicBezTo>
                  <a:cubicBezTo>
                    <a:pt x="161219" y="49698"/>
                    <a:pt x="159852" y="44404"/>
                    <a:pt x="156949" y="40817"/>
                  </a:cubicBezTo>
                  <a:cubicBezTo>
                    <a:pt x="153875" y="37060"/>
                    <a:pt x="147898" y="33815"/>
                    <a:pt x="136967" y="31595"/>
                  </a:cubicBezTo>
                  <a:cubicBezTo>
                    <a:pt x="126037" y="29375"/>
                    <a:pt x="120743" y="31253"/>
                    <a:pt x="118352" y="33644"/>
                  </a:cubicBezTo>
                  <a:cubicBezTo>
                    <a:pt x="115620" y="36377"/>
                    <a:pt x="113741" y="41671"/>
                    <a:pt x="114083" y="51406"/>
                  </a:cubicBezTo>
                  <a:cubicBezTo>
                    <a:pt x="114424" y="59433"/>
                    <a:pt x="115790" y="65751"/>
                    <a:pt x="118865" y="70363"/>
                  </a:cubicBezTo>
                  <a:close/>
                  <a:moveTo>
                    <a:pt x="99054" y="57554"/>
                  </a:moveTo>
                  <a:cubicBezTo>
                    <a:pt x="101274" y="57042"/>
                    <a:pt x="103665" y="57042"/>
                    <a:pt x="105885" y="57554"/>
                  </a:cubicBezTo>
                  <a:lnTo>
                    <a:pt x="105885" y="57554"/>
                  </a:lnTo>
                  <a:cubicBezTo>
                    <a:pt x="107593" y="57895"/>
                    <a:pt x="109472" y="56871"/>
                    <a:pt x="109813" y="55163"/>
                  </a:cubicBezTo>
                  <a:cubicBezTo>
                    <a:pt x="110325" y="53455"/>
                    <a:pt x="109301" y="51747"/>
                    <a:pt x="107593" y="51406"/>
                  </a:cubicBezTo>
                  <a:lnTo>
                    <a:pt x="107422" y="51235"/>
                  </a:lnTo>
                  <a:cubicBezTo>
                    <a:pt x="104177" y="50552"/>
                    <a:pt x="100762" y="50552"/>
                    <a:pt x="97517" y="51235"/>
                  </a:cubicBezTo>
                  <a:lnTo>
                    <a:pt x="97346" y="51406"/>
                  </a:lnTo>
                  <a:cubicBezTo>
                    <a:pt x="95638" y="51747"/>
                    <a:pt x="94613" y="53455"/>
                    <a:pt x="95126" y="55163"/>
                  </a:cubicBezTo>
                  <a:cubicBezTo>
                    <a:pt x="95467" y="56871"/>
                    <a:pt x="97346" y="57895"/>
                    <a:pt x="99054" y="57554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3">
  <p:cSld name="TITLE_1_1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8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0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4" name="Google Shape;1044;p80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">
  <p:cSld name="TITLE_1_1_1_1_1_1_1_1_1">
    <p:bg>
      <p:bgPr>
        <a:gradFill>
          <a:gsLst>
            <a:gs pos="0">
              <a:srgbClr val="F778BA"/>
            </a:gs>
            <a:gs pos="100000">
              <a:srgbClr val="79C0FF"/>
            </a:gs>
          </a:gsLst>
          <a:lin ang="0" scaled="0"/>
        </a:gra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">
  <p:cSld name="TITLE_1_1_1_1_1_1_1_1_1_1">
    <p:bg>
      <p:bgPr>
        <a:gradFill>
          <a:gsLst>
            <a:gs pos="0">
              <a:srgbClr val="79C0FF"/>
            </a:gs>
            <a:gs pos="100000">
              <a:srgbClr val="D2A8FF"/>
            </a:gs>
          </a:gsLst>
          <a:lin ang="0" scaled="0"/>
        </a:gra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8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2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">
  <p:cSld name="TITLE_1_1_1_1_1_1_1_1_1_1_1">
    <p:bg>
      <p:bgPr>
        <a:gradFill>
          <a:gsLst>
            <a:gs pos="0">
              <a:srgbClr val="D2A8FF"/>
            </a:gs>
            <a:gs pos="50000">
              <a:srgbClr val="F778BA"/>
            </a:gs>
            <a:gs pos="100000">
              <a:srgbClr val="FF7B72"/>
            </a:gs>
          </a:gsLst>
          <a:lin ang="0" scaled="0"/>
        </a:gra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8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3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">
  <p:cSld name="TITLE_1_1_1_1_1_1_1_1_1_1_1_1">
    <p:bg>
      <p:bgPr>
        <a:gradFill>
          <a:gsLst>
            <a:gs pos="0">
              <a:srgbClr val="FF7B72"/>
            </a:gs>
            <a:gs pos="100000">
              <a:srgbClr val="E1CD41"/>
            </a:gs>
          </a:gsLst>
          <a:lin ang="0" scaled="0"/>
        </a:gra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4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">
  <p:cSld name="TITLE_1_1_1_1_1_1_1_1_1_1_1_1_1">
    <p:bg>
      <p:bgPr>
        <a:gradFill>
          <a:gsLst>
            <a:gs pos="0">
              <a:srgbClr val="56D364"/>
            </a:gs>
            <a:gs pos="100000">
              <a:srgbClr val="79C0FF"/>
            </a:gs>
          </a:gsLst>
          <a:lin ang="0" scaled="0"/>
        </a:gra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8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5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2">
  <p:cSld name="TITLE_1_1_1_1_1_1_1_1_1_1_1_1_1_2">
    <p:bg>
      <p:bgPr>
        <a:gradFill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6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62" name="Google Shape;106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123" y="494777"/>
            <a:ext cx="527375" cy="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86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2 1">
  <p:cSld name="TITLE_1_1_1_1_1_1_1_1_1_1_1_1_1_2_1">
    <p:bg>
      <p:bgPr>
        <a:gradFill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7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69" name="Google Shape;106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124" y="494776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7"/>
          <p:cNvSpPr/>
          <p:nvPr/>
        </p:nvSpPr>
        <p:spPr>
          <a:xfrm>
            <a:off x="8458875" y="4686852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87"/>
          <p:cNvSpPr txBox="1">
            <a:spLocks noGrp="1"/>
          </p:cNvSpPr>
          <p:nvPr>
            <p:ph type="subTitle" idx="1"/>
          </p:nvPr>
        </p:nvSpPr>
        <p:spPr>
          <a:xfrm>
            <a:off x="487125" y="34259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1">
  <p:cSld name="TITLE_1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8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8"/>
          <p:cNvSpPr txBox="1">
            <a:spLocks noGrp="1"/>
          </p:cNvSpPr>
          <p:nvPr>
            <p:ph type="title"/>
          </p:nvPr>
        </p:nvSpPr>
        <p:spPr>
          <a:xfrm>
            <a:off x="487125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Steps-Light">
  <p:cSld name="TITLE_AND_BODY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2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42" name="Google Shape;1142;p92"/>
          <p:cNvSpPr/>
          <p:nvPr/>
        </p:nvSpPr>
        <p:spPr>
          <a:xfrm>
            <a:off x="3397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3" name="Google Shape;1143;p92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92"/>
          <p:cNvSpPr/>
          <p:nvPr/>
        </p:nvSpPr>
        <p:spPr>
          <a:xfrm>
            <a:off x="24916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5" name="Google Shape;1145;p92"/>
          <p:cNvSpPr/>
          <p:nvPr/>
        </p:nvSpPr>
        <p:spPr>
          <a:xfrm rot="-5400000" flipH="1">
            <a:off x="21489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92"/>
          <p:cNvSpPr/>
          <p:nvPr/>
        </p:nvSpPr>
        <p:spPr>
          <a:xfrm>
            <a:off x="68133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7" name="Google Shape;1147;p92"/>
          <p:cNvSpPr/>
          <p:nvPr/>
        </p:nvSpPr>
        <p:spPr>
          <a:xfrm rot="-5400000" flipH="1">
            <a:off x="64706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2"/>
          <p:cNvSpPr/>
          <p:nvPr/>
        </p:nvSpPr>
        <p:spPr>
          <a:xfrm>
            <a:off x="465252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9" name="Google Shape;1149;p92"/>
          <p:cNvSpPr/>
          <p:nvPr/>
        </p:nvSpPr>
        <p:spPr>
          <a:xfrm rot="-5400000" flipH="1">
            <a:off x="430981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92"/>
          <p:cNvSpPr txBox="1">
            <a:spLocks noGrp="1"/>
          </p:cNvSpPr>
          <p:nvPr>
            <p:ph type="title" idx="2"/>
          </p:nvPr>
        </p:nvSpPr>
        <p:spPr>
          <a:xfrm>
            <a:off x="546925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1" name="Google Shape;1151;p92"/>
          <p:cNvSpPr txBox="1">
            <a:spLocks noGrp="1"/>
          </p:cNvSpPr>
          <p:nvPr>
            <p:ph type="title" idx="3"/>
          </p:nvPr>
        </p:nvSpPr>
        <p:spPr>
          <a:xfrm>
            <a:off x="2717988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2" name="Google Shape;1152;p92"/>
          <p:cNvSpPr txBox="1">
            <a:spLocks noGrp="1"/>
          </p:cNvSpPr>
          <p:nvPr>
            <p:ph type="title" idx="4"/>
          </p:nvPr>
        </p:nvSpPr>
        <p:spPr>
          <a:xfrm>
            <a:off x="4874363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3" name="Google Shape;1153;p92"/>
          <p:cNvSpPr txBox="1">
            <a:spLocks noGrp="1"/>
          </p:cNvSpPr>
          <p:nvPr>
            <p:ph type="title" idx="5"/>
          </p:nvPr>
        </p:nvSpPr>
        <p:spPr>
          <a:xfrm>
            <a:off x="7039675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4" name="Google Shape;1154;p92"/>
          <p:cNvSpPr txBox="1">
            <a:spLocks noGrp="1"/>
          </p:cNvSpPr>
          <p:nvPr>
            <p:ph type="title" idx="6"/>
          </p:nvPr>
        </p:nvSpPr>
        <p:spPr>
          <a:xfrm>
            <a:off x="560900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5" name="Google Shape;1155;p92"/>
          <p:cNvSpPr txBox="1">
            <a:spLocks noGrp="1"/>
          </p:cNvSpPr>
          <p:nvPr>
            <p:ph type="title" idx="7"/>
          </p:nvPr>
        </p:nvSpPr>
        <p:spPr>
          <a:xfrm>
            <a:off x="555725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Mono"/>
              <a:buNone/>
              <a:defRPr sz="2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56" name="Google Shape;1156;p92"/>
          <p:cNvSpPr txBox="1">
            <a:spLocks noGrp="1"/>
          </p:cNvSpPr>
          <p:nvPr>
            <p:ph type="title" idx="8"/>
          </p:nvPr>
        </p:nvSpPr>
        <p:spPr>
          <a:xfrm>
            <a:off x="2724188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7" name="Google Shape;1157;p92"/>
          <p:cNvSpPr txBox="1">
            <a:spLocks noGrp="1"/>
          </p:cNvSpPr>
          <p:nvPr>
            <p:ph type="title" idx="9"/>
          </p:nvPr>
        </p:nvSpPr>
        <p:spPr>
          <a:xfrm>
            <a:off x="2719013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Mono"/>
              <a:buNone/>
              <a:defRPr sz="20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58" name="Google Shape;1158;p92"/>
          <p:cNvSpPr txBox="1">
            <a:spLocks noGrp="1"/>
          </p:cNvSpPr>
          <p:nvPr>
            <p:ph type="title" idx="13"/>
          </p:nvPr>
        </p:nvSpPr>
        <p:spPr>
          <a:xfrm>
            <a:off x="4876075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9" name="Google Shape;1159;p92"/>
          <p:cNvSpPr txBox="1">
            <a:spLocks noGrp="1"/>
          </p:cNvSpPr>
          <p:nvPr>
            <p:ph type="title" idx="14"/>
          </p:nvPr>
        </p:nvSpPr>
        <p:spPr>
          <a:xfrm>
            <a:off x="4870900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Mono"/>
              <a:buNone/>
              <a:defRPr sz="2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60" name="Google Shape;1160;p92"/>
          <p:cNvSpPr txBox="1">
            <a:spLocks noGrp="1"/>
          </p:cNvSpPr>
          <p:nvPr>
            <p:ph type="title" idx="15"/>
          </p:nvPr>
        </p:nvSpPr>
        <p:spPr>
          <a:xfrm>
            <a:off x="7042100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1" name="Google Shape;1161;p92"/>
          <p:cNvSpPr txBox="1">
            <a:spLocks noGrp="1"/>
          </p:cNvSpPr>
          <p:nvPr>
            <p:ph type="title" idx="16"/>
          </p:nvPr>
        </p:nvSpPr>
        <p:spPr>
          <a:xfrm>
            <a:off x="7036925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2000"/>
              <a:buFont typeface="Roboto Mono"/>
              <a:buNone/>
              <a:defRPr sz="20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-Gradient 1 1">
  <p:cSld name="TITLE_1_1_1_1_1_6_1_1">
    <p:bg>
      <p:bgPr>
        <a:solidFill>
          <a:srgbClr val="040D2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t="159" b="15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 Enablement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50" y="494075"/>
            <a:ext cx="2936351" cy="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Dark">
  <p:cSld name="TITLE_AND_BODY_3">
    <p:bg>
      <p:bgPr>
        <a:solidFill>
          <a:srgbClr val="040D22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93"/>
          <p:cNvSpPr/>
          <p:nvPr/>
        </p:nvSpPr>
        <p:spPr>
          <a:xfrm>
            <a:off x="33082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6" name="Google Shape;1166;p93"/>
          <p:cNvSpPr/>
          <p:nvPr/>
        </p:nvSpPr>
        <p:spPr>
          <a:xfrm>
            <a:off x="249167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7" name="Google Shape;1167;p93"/>
          <p:cNvSpPr/>
          <p:nvPr/>
        </p:nvSpPr>
        <p:spPr>
          <a:xfrm>
            <a:off x="465252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8" name="Google Shape;1168;p93"/>
          <p:cNvSpPr/>
          <p:nvPr/>
        </p:nvSpPr>
        <p:spPr>
          <a:xfrm>
            <a:off x="681337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9" name="Google Shape;1169;p93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70" name="Google Shape;1170;p93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3"/>
          <p:cNvSpPr/>
          <p:nvPr/>
        </p:nvSpPr>
        <p:spPr>
          <a:xfrm rot="-5400000" flipH="1">
            <a:off x="21489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3"/>
          <p:cNvSpPr/>
          <p:nvPr/>
        </p:nvSpPr>
        <p:spPr>
          <a:xfrm rot="-5400000" flipH="1">
            <a:off x="64706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93"/>
          <p:cNvSpPr/>
          <p:nvPr/>
        </p:nvSpPr>
        <p:spPr>
          <a:xfrm rot="-5400000" flipH="1">
            <a:off x="430981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93"/>
          <p:cNvSpPr txBox="1">
            <a:spLocks noGrp="1"/>
          </p:cNvSpPr>
          <p:nvPr>
            <p:ph type="title" idx="2"/>
          </p:nvPr>
        </p:nvSpPr>
        <p:spPr>
          <a:xfrm>
            <a:off x="546925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p93"/>
          <p:cNvSpPr txBox="1">
            <a:spLocks noGrp="1"/>
          </p:cNvSpPr>
          <p:nvPr>
            <p:ph type="title" idx="3"/>
          </p:nvPr>
        </p:nvSpPr>
        <p:spPr>
          <a:xfrm>
            <a:off x="546925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6" name="Google Shape;1176;p93"/>
          <p:cNvSpPr>
            <a:spLocks noGrp="1"/>
          </p:cNvSpPr>
          <p:nvPr>
            <p:ph type="pic" idx="4"/>
          </p:nvPr>
        </p:nvSpPr>
        <p:spPr>
          <a:xfrm>
            <a:off x="5452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7" name="Google Shape;1177;p93"/>
          <p:cNvSpPr txBox="1">
            <a:spLocks noGrp="1"/>
          </p:cNvSpPr>
          <p:nvPr>
            <p:ph type="title" idx="5"/>
          </p:nvPr>
        </p:nvSpPr>
        <p:spPr>
          <a:xfrm>
            <a:off x="2717988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8" name="Google Shape;1178;p93"/>
          <p:cNvSpPr txBox="1">
            <a:spLocks noGrp="1"/>
          </p:cNvSpPr>
          <p:nvPr>
            <p:ph type="title" idx="6"/>
          </p:nvPr>
        </p:nvSpPr>
        <p:spPr>
          <a:xfrm>
            <a:off x="2717988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p93"/>
          <p:cNvSpPr>
            <a:spLocks noGrp="1"/>
          </p:cNvSpPr>
          <p:nvPr>
            <p:ph type="pic" idx="7"/>
          </p:nvPr>
        </p:nvSpPr>
        <p:spPr>
          <a:xfrm>
            <a:off x="271625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0" name="Google Shape;1180;p93"/>
          <p:cNvSpPr txBox="1">
            <a:spLocks noGrp="1"/>
          </p:cNvSpPr>
          <p:nvPr>
            <p:ph type="title" idx="8"/>
          </p:nvPr>
        </p:nvSpPr>
        <p:spPr>
          <a:xfrm>
            <a:off x="4874363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1" name="Google Shape;1181;p93"/>
          <p:cNvSpPr txBox="1">
            <a:spLocks noGrp="1"/>
          </p:cNvSpPr>
          <p:nvPr>
            <p:ph type="title" idx="9"/>
          </p:nvPr>
        </p:nvSpPr>
        <p:spPr>
          <a:xfrm>
            <a:off x="4874363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2" name="Google Shape;1182;p93"/>
          <p:cNvSpPr>
            <a:spLocks noGrp="1"/>
          </p:cNvSpPr>
          <p:nvPr>
            <p:ph type="pic" idx="13"/>
          </p:nvPr>
        </p:nvSpPr>
        <p:spPr>
          <a:xfrm>
            <a:off x="487263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3" name="Google Shape;1183;p93"/>
          <p:cNvSpPr txBox="1">
            <a:spLocks noGrp="1"/>
          </p:cNvSpPr>
          <p:nvPr>
            <p:ph type="title" idx="14"/>
          </p:nvPr>
        </p:nvSpPr>
        <p:spPr>
          <a:xfrm>
            <a:off x="7039675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4" name="Google Shape;1184;p93"/>
          <p:cNvSpPr txBox="1">
            <a:spLocks noGrp="1"/>
          </p:cNvSpPr>
          <p:nvPr>
            <p:ph type="title" idx="15"/>
          </p:nvPr>
        </p:nvSpPr>
        <p:spPr>
          <a:xfrm>
            <a:off x="7039675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5" name="Google Shape;1185;p93"/>
          <p:cNvSpPr>
            <a:spLocks noGrp="1"/>
          </p:cNvSpPr>
          <p:nvPr>
            <p:ph type="pic" idx="16"/>
          </p:nvPr>
        </p:nvSpPr>
        <p:spPr>
          <a:xfrm>
            <a:off x="703795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Dark 1">
  <p:cSld name="TITLE_AND_BODY_3_1">
    <p:bg>
      <p:bgPr>
        <a:solidFill>
          <a:srgbClr val="040D22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4"/>
          <p:cNvSpPr/>
          <p:nvPr/>
        </p:nvSpPr>
        <p:spPr>
          <a:xfrm>
            <a:off x="33082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0" name="Google Shape;1190;p94"/>
          <p:cNvSpPr/>
          <p:nvPr/>
        </p:nvSpPr>
        <p:spPr>
          <a:xfrm>
            <a:off x="249167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1" name="Google Shape;1191;p94"/>
          <p:cNvSpPr/>
          <p:nvPr/>
        </p:nvSpPr>
        <p:spPr>
          <a:xfrm>
            <a:off x="465252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2" name="Google Shape;1192;p94"/>
          <p:cNvSpPr/>
          <p:nvPr/>
        </p:nvSpPr>
        <p:spPr>
          <a:xfrm>
            <a:off x="681337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3" name="Google Shape;1193;p94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94" name="Google Shape;1194;p94"/>
          <p:cNvSpPr/>
          <p:nvPr/>
        </p:nvSpPr>
        <p:spPr>
          <a:xfrm rot="-5400000" flipH="1">
            <a:off x="-2937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94"/>
          <p:cNvSpPr/>
          <p:nvPr/>
        </p:nvSpPr>
        <p:spPr>
          <a:xfrm rot="-5400000" flipH="1">
            <a:off x="214896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94"/>
          <p:cNvSpPr/>
          <p:nvPr/>
        </p:nvSpPr>
        <p:spPr>
          <a:xfrm rot="-5400000" flipH="1">
            <a:off x="647066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94"/>
          <p:cNvSpPr/>
          <p:nvPr/>
        </p:nvSpPr>
        <p:spPr>
          <a:xfrm rot="-5400000" flipH="1">
            <a:off x="430981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94"/>
          <p:cNvSpPr txBox="1">
            <a:spLocks noGrp="1"/>
          </p:cNvSpPr>
          <p:nvPr>
            <p:ph type="title" idx="2"/>
          </p:nvPr>
        </p:nvSpPr>
        <p:spPr>
          <a:xfrm>
            <a:off x="546925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94"/>
          <p:cNvSpPr txBox="1">
            <a:spLocks noGrp="1"/>
          </p:cNvSpPr>
          <p:nvPr>
            <p:ph type="title" idx="3"/>
          </p:nvPr>
        </p:nvSpPr>
        <p:spPr>
          <a:xfrm>
            <a:off x="2717988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0" name="Google Shape;1200;p94"/>
          <p:cNvSpPr txBox="1">
            <a:spLocks noGrp="1"/>
          </p:cNvSpPr>
          <p:nvPr>
            <p:ph type="title" idx="4"/>
          </p:nvPr>
        </p:nvSpPr>
        <p:spPr>
          <a:xfrm>
            <a:off x="4874363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1" name="Google Shape;1201;p94"/>
          <p:cNvSpPr txBox="1">
            <a:spLocks noGrp="1"/>
          </p:cNvSpPr>
          <p:nvPr>
            <p:ph type="title" idx="5"/>
          </p:nvPr>
        </p:nvSpPr>
        <p:spPr>
          <a:xfrm>
            <a:off x="7039675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Ligh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6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17" name="Google Shape;1217;p96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18" name="Google Shape;1218;p96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96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20" name="Google Shape;1220;p96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6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22" name="Google Shape;1222;p96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96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4" name="Google Shape;1224;p96"/>
          <p:cNvSpPr txBox="1">
            <a:spLocks noGrp="1"/>
          </p:cNvSpPr>
          <p:nvPr>
            <p:ph type="title" idx="3"/>
          </p:nvPr>
        </p:nvSpPr>
        <p:spPr>
          <a:xfrm>
            <a:off x="6372950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5" name="Google Shape;1225;p96"/>
          <p:cNvSpPr>
            <a:spLocks noGrp="1"/>
          </p:cNvSpPr>
          <p:nvPr>
            <p:ph type="pic" idx="4"/>
          </p:nvPr>
        </p:nvSpPr>
        <p:spPr>
          <a:xfrm>
            <a:off x="6378125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6" name="Google Shape;1226;p96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7" name="Google Shape;1227;p96"/>
          <p:cNvSpPr txBox="1">
            <a:spLocks noGrp="1"/>
          </p:cNvSpPr>
          <p:nvPr>
            <p:ph type="title" idx="6"/>
          </p:nvPr>
        </p:nvSpPr>
        <p:spPr>
          <a:xfrm>
            <a:off x="3499313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8" name="Google Shape;1228;p96"/>
          <p:cNvSpPr>
            <a:spLocks noGrp="1"/>
          </p:cNvSpPr>
          <p:nvPr>
            <p:ph type="pic" idx="7"/>
          </p:nvPr>
        </p:nvSpPr>
        <p:spPr>
          <a:xfrm>
            <a:off x="350448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9" name="Google Shape;1229;p96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0" name="Google Shape;1230;p96"/>
          <p:cNvSpPr txBox="1">
            <a:spLocks noGrp="1"/>
          </p:cNvSpPr>
          <p:nvPr>
            <p:ph type="title" idx="9"/>
          </p:nvPr>
        </p:nvSpPr>
        <p:spPr>
          <a:xfrm>
            <a:off x="631925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1" name="Google Shape;1231;p96"/>
          <p:cNvSpPr>
            <a:spLocks noGrp="1"/>
          </p:cNvSpPr>
          <p:nvPr>
            <p:ph type="pic" idx="13"/>
          </p:nvPr>
        </p:nvSpPr>
        <p:spPr>
          <a:xfrm>
            <a:off x="6371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Steps-Light">
  <p:cSld name="TITLE_AND_BODY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7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34" name="Google Shape;1234;p97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5" name="Google Shape;1235;p97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7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7" name="Google Shape;1237;p97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7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9" name="Google Shape;1239;p97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7"/>
          <p:cNvSpPr txBox="1">
            <a:spLocks noGrp="1"/>
          </p:cNvSpPr>
          <p:nvPr>
            <p:ph type="title" idx="2"/>
          </p:nvPr>
        </p:nvSpPr>
        <p:spPr>
          <a:xfrm>
            <a:off x="6378125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1" name="Google Shape;1241;p97"/>
          <p:cNvSpPr txBox="1">
            <a:spLocks noGrp="1"/>
          </p:cNvSpPr>
          <p:nvPr>
            <p:ph type="title" idx="3"/>
          </p:nvPr>
        </p:nvSpPr>
        <p:spPr>
          <a:xfrm>
            <a:off x="6372950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2" name="Google Shape;1242;p97"/>
          <p:cNvSpPr txBox="1">
            <a:spLocks noGrp="1"/>
          </p:cNvSpPr>
          <p:nvPr>
            <p:ph type="title" idx="4"/>
          </p:nvPr>
        </p:nvSpPr>
        <p:spPr>
          <a:xfrm>
            <a:off x="3504488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3" name="Google Shape;1243;p97"/>
          <p:cNvSpPr txBox="1">
            <a:spLocks noGrp="1"/>
          </p:cNvSpPr>
          <p:nvPr>
            <p:ph type="title" idx="5"/>
          </p:nvPr>
        </p:nvSpPr>
        <p:spPr>
          <a:xfrm>
            <a:off x="3499313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97"/>
          <p:cNvSpPr txBox="1">
            <a:spLocks noGrp="1"/>
          </p:cNvSpPr>
          <p:nvPr>
            <p:ph type="title" idx="6"/>
          </p:nvPr>
        </p:nvSpPr>
        <p:spPr>
          <a:xfrm>
            <a:off x="637100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5" name="Google Shape;1245;p97"/>
          <p:cNvSpPr txBox="1">
            <a:spLocks noGrp="1"/>
          </p:cNvSpPr>
          <p:nvPr>
            <p:ph type="title" idx="7"/>
          </p:nvPr>
        </p:nvSpPr>
        <p:spPr>
          <a:xfrm>
            <a:off x="631925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6" name="Google Shape;1246;p97"/>
          <p:cNvSpPr txBox="1">
            <a:spLocks noGrp="1"/>
          </p:cNvSpPr>
          <p:nvPr>
            <p:ph type="title" idx="8"/>
          </p:nvPr>
        </p:nvSpPr>
        <p:spPr>
          <a:xfrm>
            <a:off x="631925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CCC5"/>
              </a:buClr>
              <a:buSzPts val="2000"/>
              <a:buFont typeface="Roboto Mono"/>
              <a:buNone/>
              <a:defRPr sz="2000">
                <a:solidFill>
                  <a:srgbClr val="57CC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7" name="Google Shape;1247;p97"/>
          <p:cNvSpPr txBox="1">
            <a:spLocks noGrp="1"/>
          </p:cNvSpPr>
          <p:nvPr>
            <p:ph type="title" idx="9"/>
          </p:nvPr>
        </p:nvSpPr>
        <p:spPr>
          <a:xfrm>
            <a:off x="3501900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2000"/>
              <a:buFont typeface="Roboto Mono"/>
              <a:buNone/>
              <a:defRPr sz="20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8" name="Google Shape;1248;p97"/>
          <p:cNvSpPr txBox="1">
            <a:spLocks noGrp="1"/>
          </p:cNvSpPr>
          <p:nvPr>
            <p:ph type="title" idx="13"/>
          </p:nvPr>
        </p:nvSpPr>
        <p:spPr>
          <a:xfrm>
            <a:off x="6371875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Mono"/>
              <a:buNone/>
              <a:defRPr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Steps-Light ">
  <p:cSld name="TITLE_AND_BODY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98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51" name="Google Shape;1251;p98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2" name="Google Shape;1252;p98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8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4" name="Google Shape;1254;p98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98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6" name="Google Shape;1256;p98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8"/>
          <p:cNvSpPr txBox="1">
            <a:spLocks noGrp="1"/>
          </p:cNvSpPr>
          <p:nvPr>
            <p:ph type="title" idx="2"/>
          </p:nvPr>
        </p:nvSpPr>
        <p:spPr>
          <a:xfrm>
            <a:off x="637100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8" name="Google Shape;1258;p98"/>
          <p:cNvSpPr>
            <a:spLocks noGrp="1"/>
          </p:cNvSpPr>
          <p:nvPr>
            <p:ph type="pic" idx="3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59" name="Google Shape;1259;p98"/>
          <p:cNvSpPr txBox="1">
            <a:spLocks noGrp="1"/>
          </p:cNvSpPr>
          <p:nvPr>
            <p:ph type="title" idx="4"/>
          </p:nvPr>
        </p:nvSpPr>
        <p:spPr>
          <a:xfrm>
            <a:off x="3506323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0" name="Google Shape;1260;p98"/>
          <p:cNvSpPr>
            <a:spLocks noGrp="1"/>
          </p:cNvSpPr>
          <p:nvPr>
            <p:ph type="pic" idx="5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61" name="Google Shape;1261;p98"/>
          <p:cNvSpPr txBox="1">
            <a:spLocks noGrp="1"/>
          </p:cNvSpPr>
          <p:nvPr>
            <p:ph type="title" idx="6"/>
          </p:nvPr>
        </p:nvSpPr>
        <p:spPr>
          <a:xfrm>
            <a:off x="6382198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2" name="Google Shape;1262;p98"/>
          <p:cNvSpPr>
            <a:spLocks noGrp="1"/>
          </p:cNvSpPr>
          <p:nvPr>
            <p:ph type="pic" idx="7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63" name="Google Shape;1263;p98"/>
          <p:cNvSpPr txBox="1">
            <a:spLocks noGrp="1"/>
          </p:cNvSpPr>
          <p:nvPr>
            <p:ph type="title" idx="8"/>
          </p:nvPr>
        </p:nvSpPr>
        <p:spPr>
          <a:xfrm>
            <a:off x="6319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Mono"/>
              <a:buNone/>
              <a:defRPr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4" name="Google Shape;1264;p98"/>
          <p:cNvSpPr txBox="1">
            <a:spLocks noGrp="1"/>
          </p:cNvSpPr>
          <p:nvPr>
            <p:ph type="title" idx="9"/>
          </p:nvPr>
        </p:nvSpPr>
        <p:spPr>
          <a:xfrm>
            <a:off x="35063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Mono"/>
              <a:buNone/>
              <a:defRPr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5" name="Google Shape;1265;p98"/>
          <p:cNvSpPr txBox="1">
            <a:spLocks noGrp="1"/>
          </p:cNvSpPr>
          <p:nvPr>
            <p:ph type="title" idx="13"/>
          </p:nvPr>
        </p:nvSpPr>
        <p:spPr>
          <a:xfrm>
            <a:off x="63807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 Mono"/>
              <a:buNone/>
              <a:defRPr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Light ">
  <p:cSld name="TITLE_AND_BOD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9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68" name="Google Shape;1268;p99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69" name="Google Shape;1269;p99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9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71" name="Google Shape;1271;p99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9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73" name="Google Shape;1273;p99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99"/>
          <p:cNvSpPr txBox="1">
            <a:spLocks noGrp="1"/>
          </p:cNvSpPr>
          <p:nvPr>
            <p:ph type="title" idx="2"/>
          </p:nvPr>
        </p:nvSpPr>
        <p:spPr>
          <a:xfrm>
            <a:off x="637100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5" name="Google Shape;1275;p99"/>
          <p:cNvSpPr txBox="1">
            <a:spLocks noGrp="1"/>
          </p:cNvSpPr>
          <p:nvPr>
            <p:ph type="title" idx="3"/>
          </p:nvPr>
        </p:nvSpPr>
        <p:spPr>
          <a:xfrm>
            <a:off x="631925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6" name="Google Shape;1276;p99"/>
          <p:cNvSpPr>
            <a:spLocks noGrp="1"/>
          </p:cNvSpPr>
          <p:nvPr>
            <p:ph type="pic" idx="4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77" name="Google Shape;1277;p99"/>
          <p:cNvSpPr txBox="1">
            <a:spLocks noGrp="1"/>
          </p:cNvSpPr>
          <p:nvPr>
            <p:ph type="title" idx="5"/>
          </p:nvPr>
        </p:nvSpPr>
        <p:spPr>
          <a:xfrm>
            <a:off x="350504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8" name="Google Shape;1278;p99"/>
          <p:cNvSpPr txBox="1">
            <a:spLocks noGrp="1"/>
          </p:cNvSpPr>
          <p:nvPr>
            <p:ph type="title" idx="6"/>
          </p:nvPr>
        </p:nvSpPr>
        <p:spPr>
          <a:xfrm>
            <a:off x="349987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99"/>
          <p:cNvSpPr>
            <a:spLocks noGrp="1"/>
          </p:cNvSpPr>
          <p:nvPr>
            <p:ph type="pic" idx="7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80" name="Google Shape;1280;p99"/>
          <p:cNvSpPr txBox="1">
            <a:spLocks noGrp="1"/>
          </p:cNvSpPr>
          <p:nvPr>
            <p:ph type="title" idx="8"/>
          </p:nvPr>
        </p:nvSpPr>
        <p:spPr>
          <a:xfrm>
            <a:off x="638219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1" name="Google Shape;1281;p99"/>
          <p:cNvSpPr txBox="1">
            <a:spLocks noGrp="1"/>
          </p:cNvSpPr>
          <p:nvPr>
            <p:ph type="title" idx="9"/>
          </p:nvPr>
        </p:nvSpPr>
        <p:spPr>
          <a:xfrm>
            <a:off x="637702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2" name="Google Shape;1282;p99"/>
          <p:cNvSpPr>
            <a:spLocks noGrp="1"/>
          </p:cNvSpPr>
          <p:nvPr>
            <p:ph type="pic" idx="13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Dark">
  <p:cSld name="TITLE_AND_BODY_1_1">
    <p:bg>
      <p:bgPr>
        <a:solidFill>
          <a:srgbClr val="040D22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0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7" name="Google Shape;1287;p100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8" name="Google Shape;1288;p100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9" name="Google Shape;1289;p100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90" name="Google Shape;1290;p100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00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00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00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4" name="Google Shape;1294;p100"/>
          <p:cNvSpPr txBox="1">
            <a:spLocks noGrp="1"/>
          </p:cNvSpPr>
          <p:nvPr>
            <p:ph type="title" idx="3"/>
          </p:nvPr>
        </p:nvSpPr>
        <p:spPr>
          <a:xfrm>
            <a:off x="6372950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5" name="Google Shape;1295;p100"/>
          <p:cNvSpPr>
            <a:spLocks noGrp="1"/>
          </p:cNvSpPr>
          <p:nvPr>
            <p:ph type="pic" idx="4"/>
          </p:nvPr>
        </p:nvSpPr>
        <p:spPr>
          <a:xfrm>
            <a:off x="6378125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6" name="Google Shape;1296;p100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7" name="Google Shape;1297;p100"/>
          <p:cNvSpPr txBox="1">
            <a:spLocks noGrp="1"/>
          </p:cNvSpPr>
          <p:nvPr>
            <p:ph type="title" idx="6"/>
          </p:nvPr>
        </p:nvSpPr>
        <p:spPr>
          <a:xfrm>
            <a:off x="3499313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8" name="Google Shape;1298;p100"/>
          <p:cNvSpPr>
            <a:spLocks noGrp="1"/>
          </p:cNvSpPr>
          <p:nvPr>
            <p:ph type="pic" idx="7"/>
          </p:nvPr>
        </p:nvSpPr>
        <p:spPr>
          <a:xfrm>
            <a:off x="350448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9" name="Google Shape;1299;p100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0" name="Google Shape;1300;p100"/>
          <p:cNvSpPr txBox="1">
            <a:spLocks noGrp="1"/>
          </p:cNvSpPr>
          <p:nvPr>
            <p:ph type="title" idx="9"/>
          </p:nvPr>
        </p:nvSpPr>
        <p:spPr>
          <a:xfrm>
            <a:off x="631925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1" name="Google Shape;1301;p100"/>
          <p:cNvSpPr>
            <a:spLocks noGrp="1"/>
          </p:cNvSpPr>
          <p:nvPr>
            <p:ph type="pic" idx="13"/>
          </p:nvPr>
        </p:nvSpPr>
        <p:spPr>
          <a:xfrm>
            <a:off x="6371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Dark">
  <p:cSld name="TITLE_AND_BODY_1_1_1">
    <p:bg>
      <p:bgPr>
        <a:solidFill>
          <a:srgbClr val="040D2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02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5" name="Google Shape;1325;p102"/>
          <p:cNvSpPr>
            <a:spLocks noGrp="1"/>
          </p:cNvSpPr>
          <p:nvPr>
            <p:ph type="pic" idx="2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26" name="Google Shape;1326;p102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7" name="Google Shape;1327;p102"/>
          <p:cNvSpPr>
            <a:spLocks noGrp="1"/>
          </p:cNvSpPr>
          <p:nvPr>
            <p:ph type="pic" idx="3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28" name="Google Shape;1328;p102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9" name="Google Shape;1329;p102"/>
          <p:cNvSpPr>
            <a:spLocks noGrp="1"/>
          </p:cNvSpPr>
          <p:nvPr>
            <p:ph type="pic" idx="4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30" name="Google Shape;1330;p102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31" name="Google Shape;1331;p102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02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02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02"/>
          <p:cNvSpPr txBox="1">
            <a:spLocks noGrp="1"/>
          </p:cNvSpPr>
          <p:nvPr>
            <p:ph type="title" idx="5"/>
          </p:nvPr>
        </p:nvSpPr>
        <p:spPr>
          <a:xfrm>
            <a:off x="637100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5" name="Google Shape;1335;p102"/>
          <p:cNvSpPr txBox="1">
            <a:spLocks noGrp="1"/>
          </p:cNvSpPr>
          <p:nvPr>
            <p:ph type="title" idx="6"/>
          </p:nvPr>
        </p:nvSpPr>
        <p:spPr>
          <a:xfrm>
            <a:off x="631925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6" name="Google Shape;1336;p102"/>
          <p:cNvSpPr txBox="1">
            <a:spLocks noGrp="1"/>
          </p:cNvSpPr>
          <p:nvPr>
            <p:ph type="title" idx="7"/>
          </p:nvPr>
        </p:nvSpPr>
        <p:spPr>
          <a:xfrm>
            <a:off x="350504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7" name="Google Shape;1337;p102"/>
          <p:cNvSpPr txBox="1">
            <a:spLocks noGrp="1"/>
          </p:cNvSpPr>
          <p:nvPr>
            <p:ph type="title" idx="8"/>
          </p:nvPr>
        </p:nvSpPr>
        <p:spPr>
          <a:xfrm>
            <a:off x="349987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8" name="Google Shape;1338;p102"/>
          <p:cNvSpPr txBox="1">
            <a:spLocks noGrp="1"/>
          </p:cNvSpPr>
          <p:nvPr>
            <p:ph type="title" idx="9"/>
          </p:nvPr>
        </p:nvSpPr>
        <p:spPr>
          <a:xfrm>
            <a:off x="638219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9" name="Google Shape;1339;p102"/>
          <p:cNvSpPr txBox="1">
            <a:spLocks noGrp="1"/>
          </p:cNvSpPr>
          <p:nvPr>
            <p:ph type="title" idx="13"/>
          </p:nvPr>
        </p:nvSpPr>
        <p:spPr>
          <a:xfrm>
            <a:off x="637702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Steps-Dark">
  <p:cSld name="TITLE_AND_BODY_1_1_1_1">
    <p:bg>
      <p:bgPr>
        <a:solidFill>
          <a:srgbClr val="040D22"/>
        </a:solidFill>
        <a:effectLst/>
      </p:bgPr>
    </p:bg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03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4" name="Google Shape;1344;p103"/>
          <p:cNvSpPr>
            <a:spLocks noGrp="1"/>
          </p:cNvSpPr>
          <p:nvPr>
            <p:ph type="pic" idx="2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5" name="Google Shape;1345;p103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6" name="Google Shape;1346;p103"/>
          <p:cNvSpPr>
            <a:spLocks noGrp="1"/>
          </p:cNvSpPr>
          <p:nvPr>
            <p:ph type="pic" idx="3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7" name="Google Shape;1347;p103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8" name="Google Shape;1348;p103"/>
          <p:cNvSpPr>
            <a:spLocks noGrp="1"/>
          </p:cNvSpPr>
          <p:nvPr>
            <p:ph type="pic" idx="4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9" name="Google Shape;1349;p103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50" name="Google Shape;1350;p103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103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03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103"/>
          <p:cNvSpPr txBox="1">
            <a:spLocks noGrp="1"/>
          </p:cNvSpPr>
          <p:nvPr>
            <p:ph type="title" idx="5"/>
          </p:nvPr>
        </p:nvSpPr>
        <p:spPr>
          <a:xfrm>
            <a:off x="637100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4" name="Google Shape;1354;p103"/>
          <p:cNvSpPr txBox="1">
            <a:spLocks noGrp="1"/>
          </p:cNvSpPr>
          <p:nvPr>
            <p:ph type="title" idx="6"/>
          </p:nvPr>
        </p:nvSpPr>
        <p:spPr>
          <a:xfrm>
            <a:off x="3506323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5" name="Google Shape;1355;p103"/>
          <p:cNvSpPr txBox="1">
            <a:spLocks noGrp="1"/>
          </p:cNvSpPr>
          <p:nvPr>
            <p:ph type="title" idx="7"/>
          </p:nvPr>
        </p:nvSpPr>
        <p:spPr>
          <a:xfrm>
            <a:off x="6382198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6" name="Google Shape;1356;p103"/>
          <p:cNvSpPr txBox="1">
            <a:spLocks noGrp="1"/>
          </p:cNvSpPr>
          <p:nvPr>
            <p:ph type="title" idx="8"/>
          </p:nvPr>
        </p:nvSpPr>
        <p:spPr>
          <a:xfrm>
            <a:off x="6319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F5EC"/>
              </a:buClr>
              <a:buSzPts val="1400"/>
              <a:buFont typeface="Roboto Mono"/>
              <a:buNone/>
              <a:defRPr>
                <a:solidFill>
                  <a:srgbClr val="93F5E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57" name="Google Shape;1357;p103"/>
          <p:cNvSpPr txBox="1">
            <a:spLocks noGrp="1"/>
          </p:cNvSpPr>
          <p:nvPr>
            <p:ph type="title" idx="9"/>
          </p:nvPr>
        </p:nvSpPr>
        <p:spPr>
          <a:xfrm>
            <a:off x="35063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58" name="Google Shape;1358;p103"/>
          <p:cNvSpPr txBox="1">
            <a:spLocks noGrp="1"/>
          </p:cNvSpPr>
          <p:nvPr>
            <p:ph type="title" idx="13"/>
          </p:nvPr>
        </p:nvSpPr>
        <p:spPr>
          <a:xfrm>
            <a:off x="63807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Font typeface="Roboto Mono"/>
              <a:buNone/>
              <a:defRPr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2">
  <p:cSld name="TITLE_1_1_1_1_1_1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-Guest">
  <p:cSld name="TITLE_1_1_1_1_1_5">
    <p:bg>
      <p:bgPr>
        <a:solidFill>
          <a:srgbClr val="040D2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aimstory / @alexjabs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6021174" y="0"/>
            <a:ext cx="3122700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23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2311329"/>
            <a:ext cx="5003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3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180775"/>
            <a:ext cx="279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576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Time">
  <p:cSld name="TITLE_1_1_1_1_1_1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5"/>
          <p:cNvSpPr txBox="1"/>
          <p:nvPr/>
        </p:nvSpPr>
        <p:spPr>
          <a:xfrm>
            <a:off x="477725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Break</a:t>
            </a:r>
            <a:endParaRPr sz="8400" b="1">
              <a:solidFill>
                <a:schemeClr val="lt1"/>
              </a:solidFill>
            </a:endParaRPr>
          </a:p>
        </p:txBody>
      </p:sp>
      <p:sp>
        <p:nvSpPr>
          <p:cNvPr id="1362" name="Google Shape;1362;p105"/>
          <p:cNvSpPr txBox="1"/>
          <p:nvPr/>
        </p:nvSpPr>
        <p:spPr>
          <a:xfrm>
            <a:off x="4405950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Time!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363" name="Google Shape;136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30925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ITLE_1_1_1_1_1_1_1_2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6"/>
          <p:cNvSpPr txBox="1"/>
          <p:nvPr/>
        </p:nvSpPr>
        <p:spPr>
          <a:xfrm>
            <a:off x="504600" y="2422225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Who we are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366" name="Google Shape;1366;p106"/>
          <p:cNvGrpSpPr/>
          <p:nvPr/>
        </p:nvGrpSpPr>
        <p:grpSpPr>
          <a:xfrm>
            <a:off x="280806" y="2425868"/>
            <a:ext cx="175189" cy="152971"/>
            <a:chOff x="4030200" y="1769325"/>
            <a:chExt cx="63275" cy="55250"/>
          </a:xfrm>
        </p:grpSpPr>
        <p:sp>
          <p:nvSpPr>
            <p:cNvPr id="1367" name="Google Shape;1367;p106"/>
            <p:cNvSpPr/>
            <p:nvPr/>
          </p:nvSpPr>
          <p:spPr>
            <a:xfrm>
              <a:off x="4051275" y="1795675"/>
              <a:ext cx="3825" cy="13100"/>
            </a:xfrm>
            <a:custGeom>
              <a:avLst/>
              <a:gdLst/>
              <a:ahLst/>
              <a:cxnLst/>
              <a:rect l="l" t="t" r="r" b="b"/>
              <a:pathLst>
                <a:path w="153" h="524" extrusionOk="0">
                  <a:moveTo>
                    <a:pt x="76" y="1"/>
                  </a:moveTo>
                  <a:cubicBezTo>
                    <a:pt x="34" y="1"/>
                    <a:pt x="0" y="34"/>
                    <a:pt x="0" y="76"/>
                  </a:cubicBezTo>
                  <a:lnTo>
                    <a:pt x="0" y="447"/>
                  </a:lnTo>
                  <a:cubicBezTo>
                    <a:pt x="0" y="490"/>
                    <a:pt x="34" y="523"/>
                    <a:pt x="76" y="523"/>
                  </a:cubicBezTo>
                  <a:cubicBezTo>
                    <a:pt x="119" y="523"/>
                    <a:pt x="152" y="490"/>
                    <a:pt x="152" y="447"/>
                  </a:cubicBezTo>
                  <a:lnTo>
                    <a:pt x="152" y="76"/>
                  </a:lnTo>
                  <a:cubicBezTo>
                    <a:pt x="152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8" name="Google Shape;1368;p106"/>
            <p:cNvSpPr/>
            <p:nvPr/>
          </p:nvSpPr>
          <p:spPr>
            <a:xfrm>
              <a:off x="4068350" y="1795675"/>
              <a:ext cx="4025" cy="13100"/>
            </a:xfrm>
            <a:custGeom>
              <a:avLst/>
              <a:gdLst/>
              <a:ahLst/>
              <a:cxnLst/>
              <a:rect l="l" t="t" r="r" b="b"/>
              <a:pathLst>
                <a:path w="161" h="524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lnTo>
                    <a:pt x="1" y="447"/>
                  </a:lnTo>
                  <a:cubicBezTo>
                    <a:pt x="1" y="490"/>
                    <a:pt x="34" y="523"/>
                    <a:pt x="76" y="523"/>
                  </a:cubicBezTo>
                  <a:cubicBezTo>
                    <a:pt x="119" y="523"/>
                    <a:pt x="161" y="490"/>
                    <a:pt x="161" y="447"/>
                  </a:cubicBezTo>
                  <a:lnTo>
                    <a:pt x="161" y="76"/>
                  </a:lnTo>
                  <a:cubicBezTo>
                    <a:pt x="161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9" name="Google Shape;1369;p106"/>
            <p:cNvSpPr/>
            <p:nvPr/>
          </p:nvSpPr>
          <p:spPr>
            <a:xfrm>
              <a:off x="4030200" y="1769325"/>
              <a:ext cx="63275" cy="55250"/>
            </a:xfrm>
            <a:custGeom>
              <a:avLst/>
              <a:gdLst/>
              <a:ahLst/>
              <a:cxnLst/>
              <a:rect l="l" t="t" r="r" b="b"/>
              <a:pathLst>
                <a:path w="2531" h="2210" extrusionOk="0">
                  <a:moveTo>
                    <a:pt x="1029" y="0"/>
                  </a:moveTo>
                  <a:cubicBezTo>
                    <a:pt x="987" y="0"/>
                    <a:pt x="953" y="34"/>
                    <a:pt x="953" y="76"/>
                  </a:cubicBezTo>
                  <a:cubicBezTo>
                    <a:pt x="953" y="118"/>
                    <a:pt x="987" y="152"/>
                    <a:pt x="1029" y="152"/>
                  </a:cubicBezTo>
                  <a:lnTo>
                    <a:pt x="1206" y="152"/>
                  </a:lnTo>
                  <a:lnTo>
                    <a:pt x="1206" y="422"/>
                  </a:lnTo>
                  <a:lnTo>
                    <a:pt x="447" y="422"/>
                  </a:lnTo>
                  <a:cubicBezTo>
                    <a:pt x="312" y="422"/>
                    <a:pt x="211" y="523"/>
                    <a:pt x="211" y="658"/>
                  </a:cubicBezTo>
                  <a:lnTo>
                    <a:pt x="211" y="1206"/>
                  </a:lnTo>
                  <a:lnTo>
                    <a:pt x="76" y="1206"/>
                  </a:lnTo>
                  <a:cubicBezTo>
                    <a:pt x="34" y="1206"/>
                    <a:pt x="0" y="1240"/>
                    <a:pt x="0" y="1291"/>
                  </a:cubicBezTo>
                  <a:cubicBezTo>
                    <a:pt x="0" y="1333"/>
                    <a:pt x="34" y="1367"/>
                    <a:pt x="76" y="1367"/>
                  </a:cubicBezTo>
                  <a:lnTo>
                    <a:pt x="211" y="1367"/>
                  </a:lnTo>
                  <a:lnTo>
                    <a:pt x="211" y="1974"/>
                  </a:lnTo>
                  <a:cubicBezTo>
                    <a:pt x="211" y="2100"/>
                    <a:pt x="312" y="2210"/>
                    <a:pt x="447" y="2210"/>
                  </a:cubicBezTo>
                  <a:lnTo>
                    <a:pt x="2075" y="2210"/>
                  </a:lnTo>
                  <a:cubicBezTo>
                    <a:pt x="2210" y="2210"/>
                    <a:pt x="2319" y="2100"/>
                    <a:pt x="2319" y="1974"/>
                  </a:cubicBezTo>
                  <a:lnTo>
                    <a:pt x="2319" y="1367"/>
                  </a:lnTo>
                  <a:lnTo>
                    <a:pt x="2446" y="1367"/>
                  </a:lnTo>
                  <a:cubicBezTo>
                    <a:pt x="2488" y="1367"/>
                    <a:pt x="2530" y="1333"/>
                    <a:pt x="2530" y="1291"/>
                  </a:cubicBezTo>
                  <a:cubicBezTo>
                    <a:pt x="2530" y="1240"/>
                    <a:pt x="2488" y="1206"/>
                    <a:pt x="2446" y="1206"/>
                  </a:cubicBezTo>
                  <a:lnTo>
                    <a:pt x="2319" y="1206"/>
                  </a:lnTo>
                  <a:lnTo>
                    <a:pt x="2319" y="658"/>
                  </a:lnTo>
                  <a:cubicBezTo>
                    <a:pt x="2319" y="523"/>
                    <a:pt x="2210" y="422"/>
                    <a:pt x="2075" y="422"/>
                  </a:cubicBezTo>
                  <a:lnTo>
                    <a:pt x="1366" y="422"/>
                  </a:lnTo>
                  <a:lnTo>
                    <a:pt x="1366" y="76"/>
                  </a:lnTo>
                  <a:cubicBezTo>
                    <a:pt x="1366" y="34"/>
                    <a:pt x="1333" y="0"/>
                    <a:pt x="1290" y="0"/>
                  </a:cubicBezTo>
                  <a:close/>
                  <a:moveTo>
                    <a:pt x="363" y="658"/>
                  </a:moveTo>
                  <a:cubicBezTo>
                    <a:pt x="363" y="608"/>
                    <a:pt x="397" y="574"/>
                    <a:pt x="447" y="574"/>
                  </a:cubicBezTo>
                  <a:lnTo>
                    <a:pt x="2075" y="574"/>
                  </a:lnTo>
                  <a:cubicBezTo>
                    <a:pt x="2125" y="574"/>
                    <a:pt x="2159" y="608"/>
                    <a:pt x="2159" y="658"/>
                  </a:cubicBezTo>
                  <a:lnTo>
                    <a:pt x="2159" y="1974"/>
                  </a:lnTo>
                  <a:cubicBezTo>
                    <a:pt x="2159" y="2016"/>
                    <a:pt x="2125" y="2050"/>
                    <a:pt x="2075" y="2050"/>
                  </a:cubicBezTo>
                  <a:lnTo>
                    <a:pt x="447" y="2050"/>
                  </a:lnTo>
                  <a:cubicBezTo>
                    <a:pt x="397" y="2050"/>
                    <a:pt x="363" y="2016"/>
                    <a:pt x="363" y="19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70" name="Google Shape;1370;p106"/>
          <p:cNvSpPr txBox="1"/>
          <p:nvPr/>
        </p:nvSpPr>
        <p:spPr>
          <a:xfrm>
            <a:off x="4972204" y="2422225"/>
            <a:ext cx="235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Consists of these sub-teams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371" name="Google Shape;1371;p106"/>
          <p:cNvSpPr/>
          <p:nvPr/>
        </p:nvSpPr>
        <p:spPr>
          <a:xfrm>
            <a:off x="4743598" y="2438061"/>
            <a:ext cx="138435" cy="152971"/>
          </a:xfrm>
          <a:custGeom>
            <a:avLst/>
            <a:gdLst/>
            <a:ahLst/>
            <a:cxnLst/>
            <a:rect l="l" t="t" r="r" b="b"/>
            <a:pathLst>
              <a:path w="2000" h="2210" extrusionOk="0">
                <a:moveTo>
                  <a:pt x="658" y="1872"/>
                </a:moveTo>
                <a:cubicBezTo>
                  <a:pt x="658" y="2058"/>
                  <a:pt x="810" y="2209"/>
                  <a:pt x="1004" y="2209"/>
                </a:cubicBezTo>
                <a:cubicBezTo>
                  <a:pt x="1190" y="2209"/>
                  <a:pt x="1341" y="2058"/>
                  <a:pt x="1341" y="1872"/>
                </a:cubicBezTo>
                <a:cubicBezTo>
                  <a:pt x="1341" y="1703"/>
                  <a:pt x="1232" y="1569"/>
                  <a:pt x="1080" y="1535"/>
                </a:cubicBezTo>
                <a:lnTo>
                  <a:pt x="1080" y="1155"/>
                </a:lnTo>
                <a:lnTo>
                  <a:pt x="1341" y="1155"/>
                </a:lnTo>
                <a:cubicBezTo>
                  <a:pt x="1561" y="1155"/>
                  <a:pt x="1738" y="978"/>
                  <a:pt x="1738" y="759"/>
                </a:cubicBezTo>
                <a:lnTo>
                  <a:pt x="1738" y="675"/>
                </a:lnTo>
                <a:cubicBezTo>
                  <a:pt x="1890" y="641"/>
                  <a:pt x="1999" y="506"/>
                  <a:pt x="1999" y="337"/>
                </a:cubicBezTo>
                <a:cubicBezTo>
                  <a:pt x="1999" y="152"/>
                  <a:pt x="1847" y="0"/>
                  <a:pt x="1662" y="0"/>
                </a:cubicBezTo>
                <a:cubicBezTo>
                  <a:pt x="1468" y="0"/>
                  <a:pt x="1316" y="152"/>
                  <a:pt x="1316" y="337"/>
                </a:cubicBezTo>
                <a:cubicBezTo>
                  <a:pt x="1316" y="506"/>
                  <a:pt x="1426" y="641"/>
                  <a:pt x="1578" y="675"/>
                </a:cubicBezTo>
                <a:lnTo>
                  <a:pt x="1578" y="759"/>
                </a:lnTo>
                <a:cubicBezTo>
                  <a:pt x="1578" y="894"/>
                  <a:pt x="1476" y="1004"/>
                  <a:pt x="1341" y="1004"/>
                </a:cubicBezTo>
                <a:lnTo>
                  <a:pt x="658" y="1004"/>
                </a:lnTo>
                <a:cubicBezTo>
                  <a:pt x="523" y="1004"/>
                  <a:pt x="422" y="894"/>
                  <a:pt x="422" y="759"/>
                </a:cubicBezTo>
                <a:lnTo>
                  <a:pt x="422" y="675"/>
                </a:lnTo>
                <a:cubicBezTo>
                  <a:pt x="574" y="641"/>
                  <a:pt x="684" y="506"/>
                  <a:pt x="684" y="337"/>
                </a:cubicBezTo>
                <a:cubicBezTo>
                  <a:pt x="684" y="152"/>
                  <a:pt x="532" y="0"/>
                  <a:pt x="338" y="0"/>
                </a:cubicBezTo>
                <a:cubicBezTo>
                  <a:pt x="152" y="0"/>
                  <a:pt x="1" y="152"/>
                  <a:pt x="1" y="337"/>
                </a:cubicBezTo>
                <a:cubicBezTo>
                  <a:pt x="1" y="506"/>
                  <a:pt x="110" y="641"/>
                  <a:pt x="262" y="675"/>
                </a:cubicBezTo>
                <a:lnTo>
                  <a:pt x="262" y="759"/>
                </a:lnTo>
                <a:cubicBezTo>
                  <a:pt x="262" y="978"/>
                  <a:pt x="439" y="1155"/>
                  <a:pt x="658" y="1155"/>
                </a:cubicBezTo>
                <a:lnTo>
                  <a:pt x="920" y="1155"/>
                </a:lnTo>
                <a:lnTo>
                  <a:pt x="920" y="1535"/>
                </a:lnTo>
                <a:cubicBezTo>
                  <a:pt x="768" y="1569"/>
                  <a:pt x="658" y="1703"/>
                  <a:pt x="658" y="1872"/>
                </a:cubicBezTo>
                <a:close/>
                <a:moveTo>
                  <a:pt x="1004" y="2058"/>
                </a:moveTo>
                <a:cubicBezTo>
                  <a:pt x="895" y="2058"/>
                  <a:pt x="819" y="1973"/>
                  <a:pt x="819" y="1872"/>
                </a:cubicBezTo>
                <a:cubicBezTo>
                  <a:pt x="819" y="1771"/>
                  <a:pt x="895" y="1687"/>
                  <a:pt x="1004" y="1687"/>
                </a:cubicBezTo>
                <a:cubicBezTo>
                  <a:pt x="1105" y="1687"/>
                  <a:pt x="1181" y="1771"/>
                  <a:pt x="1181" y="1872"/>
                </a:cubicBezTo>
                <a:cubicBezTo>
                  <a:pt x="1181" y="1973"/>
                  <a:pt x="1105" y="2058"/>
                  <a:pt x="1004" y="2058"/>
                </a:cubicBezTo>
                <a:close/>
                <a:moveTo>
                  <a:pt x="338" y="523"/>
                </a:moveTo>
                <a:cubicBezTo>
                  <a:pt x="237" y="523"/>
                  <a:pt x="161" y="439"/>
                  <a:pt x="161" y="337"/>
                </a:cubicBezTo>
                <a:cubicBezTo>
                  <a:pt x="161" y="236"/>
                  <a:pt x="237" y="160"/>
                  <a:pt x="338" y="160"/>
                </a:cubicBezTo>
                <a:cubicBezTo>
                  <a:pt x="439" y="160"/>
                  <a:pt x="523" y="236"/>
                  <a:pt x="523" y="337"/>
                </a:cubicBezTo>
                <a:cubicBezTo>
                  <a:pt x="523" y="439"/>
                  <a:pt x="439" y="523"/>
                  <a:pt x="338" y="523"/>
                </a:cubicBezTo>
                <a:close/>
                <a:moveTo>
                  <a:pt x="1476" y="337"/>
                </a:moveTo>
                <a:cubicBezTo>
                  <a:pt x="1476" y="439"/>
                  <a:pt x="1561" y="523"/>
                  <a:pt x="1662" y="523"/>
                </a:cubicBezTo>
                <a:cubicBezTo>
                  <a:pt x="1763" y="523"/>
                  <a:pt x="1847" y="439"/>
                  <a:pt x="1847" y="337"/>
                </a:cubicBezTo>
                <a:cubicBezTo>
                  <a:pt x="1847" y="236"/>
                  <a:pt x="1763" y="160"/>
                  <a:pt x="1662" y="160"/>
                </a:cubicBezTo>
                <a:cubicBezTo>
                  <a:pt x="1561" y="160"/>
                  <a:pt x="1476" y="236"/>
                  <a:pt x="1476" y="3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06"/>
          <p:cNvSpPr txBox="1"/>
          <p:nvPr/>
        </p:nvSpPr>
        <p:spPr>
          <a:xfrm>
            <a:off x="4972208" y="274450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What We Do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373" name="Google Shape;1373;p106"/>
          <p:cNvGrpSpPr/>
          <p:nvPr/>
        </p:nvGrpSpPr>
        <p:grpSpPr>
          <a:xfrm>
            <a:off x="4743605" y="286562"/>
            <a:ext cx="160585" cy="160585"/>
            <a:chOff x="4027450" y="4768275"/>
            <a:chExt cx="58000" cy="58000"/>
          </a:xfrm>
        </p:grpSpPr>
        <p:sp>
          <p:nvSpPr>
            <p:cNvPr id="1374" name="Google Shape;1374;p106"/>
            <p:cNvSpPr/>
            <p:nvPr/>
          </p:nvSpPr>
          <p:spPr>
            <a:xfrm>
              <a:off x="4041775" y="4786625"/>
              <a:ext cx="29350" cy="21100"/>
            </a:xfrm>
            <a:custGeom>
              <a:avLst/>
              <a:gdLst/>
              <a:ahLst/>
              <a:cxnLst/>
              <a:rect l="l" t="t" r="r" b="b"/>
              <a:pathLst>
                <a:path w="1174" h="844" extrusionOk="0">
                  <a:moveTo>
                    <a:pt x="1089" y="1"/>
                  </a:moveTo>
                  <a:cubicBezTo>
                    <a:pt x="1068" y="1"/>
                    <a:pt x="1047" y="9"/>
                    <a:pt x="1030" y="26"/>
                  </a:cubicBezTo>
                  <a:lnTo>
                    <a:pt x="406" y="650"/>
                  </a:lnTo>
                  <a:lnTo>
                    <a:pt x="144" y="397"/>
                  </a:lnTo>
                  <a:cubicBezTo>
                    <a:pt x="127" y="380"/>
                    <a:pt x="106" y="372"/>
                    <a:pt x="86" y="372"/>
                  </a:cubicBezTo>
                  <a:cubicBezTo>
                    <a:pt x="66" y="372"/>
                    <a:pt x="47" y="380"/>
                    <a:pt x="35" y="397"/>
                  </a:cubicBezTo>
                  <a:cubicBezTo>
                    <a:pt x="1" y="422"/>
                    <a:pt x="1" y="473"/>
                    <a:pt x="35" y="507"/>
                  </a:cubicBezTo>
                  <a:lnTo>
                    <a:pt x="347" y="819"/>
                  </a:lnTo>
                  <a:cubicBezTo>
                    <a:pt x="364" y="835"/>
                    <a:pt x="385" y="844"/>
                    <a:pt x="405" y="844"/>
                  </a:cubicBezTo>
                  <a:cubicBezTo>
                    <a:pt x="425" y="844"/>
                    <a:pt x="444" y="835"/>
                    <a:pt x="456" y="819"/>
                  </a:cubicBezTo>
                  <a:lnTo>
                    <a:pt x="1148" y="136"/>
                  </a:lnTo>
                  <a:cubicBezTo>
                    <a:pt x="1173" y="102"/>
                    <a:pt x="1173" y="51"/>
                    <a:pt x="1148" y="26"/>
                  </a:cubicBezTo>
                  <a:cubicBezTo>
                    <a:pt x="1131" y="9"/>
                    <a:pt x="1110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06"/>
            <p:cNvSpPr/>
            <p:nvPr/>
          </p:nvSpPr>
          <p:spPr>
            <a:xfrm>
              <a:off x="4027450" y="4768275"/>
              <a:ext cx="58000" cy="58000"/>
            </a:xfrm>
            <a:custGeom>
              <a:avLst/>
              <a:gdLst/>
              <a:ahLst/>
              <a:cxnLst/>
              <a:rect l="l" t="t" r="r" b="b"/>
              <a:pathLst>
                <a:path w="2320" h="2320" extrusionOk="0">
                  <a:moveTo>
                    <a:pt x="1164" y="1"/>
                  </a:moveTo>
                  <a:cubicBezTo>
                    <a:pt x="523" y="1"/>
                    <a:pt x="1" y="515"/>
                    <a:pt x="1" y="1156"/>
                  </a:cubicBezTo>
                  <a:cubicBezTo>
                    <a:pt x="1" y="1797"/>
                    <a:pt x="523" y="2320"/>
                    <a:pt x="1164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4" y="1"/>
                  </a:cubicBezTo>
                  <a:close/>
                  <a:moveTo>
                    <a:pt x="161" y="1156"/>
                  </a:moveTo>
                  <a:cubicBezTo>
                    <a:pt x="161" y="600"/>
                    <a:pt x="608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8" y="2160"/>
                    <a:pt x="161" y="1713"/>
                    <a:pt x="161" y="1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06"/>
          <p:cNvSpPr/>
          <p:nvPr/>
        </p:nvSpPr>
        <p:spPr>
          <a:xfrm>
            <a:off x="4743594" y="3976229"/>
            <a:ext cx="188685" cy="184801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06"/>
          <p:cNvSpPr txBox="1"/>
          <p:nvPr/>
        </p:nvSpPr>
        <p:spPr>
          <a:xfrm>
            <a:off x="5015175" y="3991675"/>
            <a:ext cx="449700" cy="6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-US" sz="1000" dirty="0">
                <a:solidFill>
                  <a:schemeClr val="lt1"/>
                </a:solidFill>
              </a:rPr>
              <a:t>GitHub</a:t>
            </a:r>
            <a:r>
              <a:rPr lang="en" sz="1000" dirty="0">
                <a:solidFill>
                  <a:schemeClr val="lt1"/>
                </a:solidFill>
              </a:rPr>
              <a:t> /</a:t>
            </a:r>
            <a:endParaRPr sz="800" b="1" dirty="0">
              <a:solidFill>
                <a:schemeClr val="accent1"/>
              </a:solidFill>
            </a:endParaRPr>
          </a:p>
        </p:txBody>
      </p:sp>
      <p:grpSp>
        <p:nvGrpSpPr>
          <p:cNvPr id="1378" name="Google Shape;1378;p106"/>
          <p:cNvGrpSpPr/>
          <p:nvPr/>
        </p:nvGrpSpPr>
        <p:grpSpPr>
          <a:xfrm>
            <a:off x="4743601" y="4248042"/>
            <a:ext cx="188677" cy="188677"/>
            <a:chOff x="853700" y="1986625"/>
            <a:chExt cx="1496250" cy="1496250"/>
          </a:xfrm>
        </p:grpSpPr>
        <p:sp>
          <p:nvSpPr>
            <p:cNvPr id="1379" name="Google Shape;1379;p106"/>
            <p:cNvSpPr/>
            <p:nvPr/>
          </p:nvSpPr>
          <p:spPr>
            <a:xfrm>
              <a:off x="853700" y="2773925"/>
              <a:ext cx="315025" cy="315050"/>
            </a:xfrm>
            <a:custGeom>
              <a:avLst/>
              <a:gdLst/>
              <a:ahLst/>
              <a:cxnLst/>
              <a:rect l="l" t="t" r="r" b="b"/>
              <a:pathLst>
                <a:path w="12601" h="12602" extrusionOk="0">
                  <a:moveTo>
                    <a:pt x="6291" y="1"/>
                  </a:moveTo>
                  <a:cubicBezTo>
                    <a:pt x="2819" y="1"/>
                    <a:pt x="0" y="2820"/>
                    <a:pt x="0" y="6311"/>
                  </a:cubicBezTo>
                  <a:cubicBezTo>
                    <a:pt x="0" y="9783"/>
                    <a:pt x="2819" y="12602"/>
                    <a:pt x="6291" y="12602"/>
                  </a:cubicBezTo>
                  <a:cubicBezTo>
                    <a:pt x="9782" y="12602"/>
                    <a:pt x="12601" y="9783"/>
                    <a:pt x="12601" y="6311"/>
                  </a:cubicBezTo>
                  <a:lnTo>
                    <a:pt x="12601" y="1"/>
                  </a:lnTo>
                  <a:close/>
                </a:path>
              </a:pathLst>
            </a:custGeom>
            <a:solidFill>
              <a:srgbClr val="E01E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06"/>
            <p:cNvSpPr/>
            <p:nvPr/>
          </p:nvSpPr>
          <p:spPr>
            <a:xfrm>
              <a:off x="1247575" y="2773925"/>
              <a:ext cx="315050" cy="708950"/>
            </a:xfrm>
            <a:custGeom>
              <a:avLst/>
              <a:gdLst/>
              <a:ahLst/>
              <a:cxnLst/>
              <a:rect l="l" t="t" r="r" b="b"/>
              <a:pathLst>
                <a:path w="12602" h="28358" extrusionOk="0">
                  <a:moveTo>
                    <a:pt x="6292" y="1"/>
                  </a:moveTo>
                  <a:cubicBezTo>
                    <a:pt x="2820" y="1"/>
                    <a:pt x="1" y="2820"/>
                    <a:pt x="1" y="6311"/>
                  </a:cubicBezTo>
                  <a:lnTo>
                    <a:pt x="1" y="22066"/>
                  </a:lnTo>
                  <a:cubicBezTo>
                    <a:pt x="1" y="25539"/>
                    <a:pt x="2820" y="28357"/>
                    <a:pt x="6292" y="28357"/>
                  </a:cubicBezTo>
                  <a:cubicBezTo>
                    <a:pt x="9783" y="28357"/>
                    <a:pt x="12602" y="25539"/>
                    <a:pt x="12602" y="22066"/>
                  </a:cubicBezTo>
                  <a:lnTo>
                    <a:pt x="12602" y="6311"/>
                  </a:lnTo>
                  <a:cubicBezTo>
                    <a:pt x="12602" y="2820"/>
                    <a:pt x="9783" y="1"/>
                    <a:pt x="6292" y="1"/>
                  </a:cubicBezTo>
                  <a:close/>
                </a:path>
              </a:pathLst>
            </a:custGeom>
            <a:solidFill>
              <a:srgbClr val="E01E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06"/>
            <p:cNvSpPr/>
            <p:nvPr/>
          </p:nvSpPr>
          <p:spPr>
            <a:xfrm>
              <a:off x="1247575" y="1986625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6292" y="0"/>
                  </a:moveTo>
                  <a:cubicBezTo>
                    <a:pt x="2820" y="0"/>
                    <a:pt x="1" y="2819"/>
                    <a:pt x="1" y="6291"/>
                  </a:cubicBezTo>
                  <a:cubicBezTo>
                    <a:pt x="1" y="9782"/>
                    <a:pt x="2820" y="12601"/>
                    <a:pt x="6292" y="12601"/>
                  </a:cubicBezTo>
                  <a:lnTo>
                    <a:pt x="12602" y="12601"/>
                  </a:lnTo>
                  <a:lnTo>
                    <a:pt x="12602" y="6291"/>
                  </a:lnTo>
                  <a:cubicBezTo>
                    <a:pt x="12602" y="2819"/>
                    <a:pt x="9783" y="0"/>
                    <a:pt x="6292" y="0"/>
                  </a:cubicBezTo>
                  <a:close/>
                </a:path>
              </a:pathLst>
            </a:custGeom>
            <a:solidFill>
              <a:srgbClr val="36C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06"/>
            <p:cNvSpPr/>
            <p:nvPr/>
          </p:nvSpPr>
          <p:spPr>
            <a:xfrm>
              <a:off x="853700" y="2380500"/>
              <a:ext cx="708925" cy="315050"/>
            </a:xfrm>
            <a:custGeom>
              <a:avLst/>
              <a:gdLst/>
              <a:ahLst/>
              <a:cxnLst/>
              <a:rect l="l" t="t" r="r" b="b"/>
              <a:pathLst>
                <a:path w="28357" h="12602" extrusionOk="0">
                  <a:moveTo>
                    <a:pt x="6291" y="1"/>
                  </a:moveTo>
                  <a:cubicBezTo>
                    <a:pt x="2819" y="1"/>
                    <a:pt x="0" y="2820"/>
                    <a:pt x="0" y="6292"/>
                  </a:cubicBezTo>
                  <a:cubicBezTo>
                    <a:pt x="0" y="9764"/>
                    <a:pt x="2819" y="12602"/>
                    <a:pt x="6291" y="12602"/>
                  </a:cubicBezTo>
                  <a:lnTo>
                    <a:pt x="22047" y="12602"/>
                  </a:lnTo>
                  <a:cubicBezTo>
                    <a:pt x="25538" y="12602"/>
                    <a:pt x="28357" y="9764"/>
                    <a:pt x="28357" y="6292"/>
                  </a:cubicBezTo>
                  <a:cubicBezTo>
                    <a:pt x="28357" y="2820"/>
                    <a:pt x="25538" y="1"/>
                    <a:pt x="22047" y="1"/>
                  </a:cubicBezTo>
                  <a:close/>
                </a:path>
              </a:pathLst>
            </a:custGeom>
            <a:solidFill>
              <a:srgbClr val="36C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06"/>
            <p:cNvSpPr/>
            <p:nvPr/>
          </p:nvSpPr>
          <p:spPr>
            <a:xfrm>
              <a:off x="2034900" y="2380500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6310" y="1"/>
                  </a:moveTo>
                  <a:cubicBezTo>
                    <a:pt x="2819" y="1"/>
                    <a:pt x="1" y="2820"/>
                    <a:pt x="1" y="6292"/>
                  </a:cubicBezTo>
                  <a:lnTo>
                    <a:pt x="1" y="12602"/>
                  </a:lnTo>
                  <a:lnTo>
                    <a:pt x="6310" y="12602"/>
                  </a:lnTo>
                  <a:cubicBezTo>
                    <a:pt x="9783" y="12602"/>
                    <a:pt x="12601" y="9764"/>
                    <a:pt x="12601" y="6292"/>
                  </a:cubicBezTo>
                  <a:cubicBezTo>
                    <a:pt x="12601" y="2820"/>
                    <a:pt x="9783" y="1"/>
                    <a:pt x="6310" y="1"/>
                  </a:cubicBezTo>
                  <a:close/>
                </a:path>
              </a:pathLst>
            </a:custGeom>
            <a:solidFill>
              <a:srgbClr val="2EB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06"/>
            <p:cNvSpPr/>
            <p:nvPr/>
          </p:nvSpPr>
          <p:spPr>
            <a:xfrm>
              <a:off x="1641000" y="1986625"/>
              <a:ext cx="315050" cy="708925"/>
            </a:xfrm>
            <a:custGeom>
              <a:avLst/>
              <a:gdLst/>
              <a:ahLst/>
              <a:cxnLst/>
              <a:rect l="l" t="t" r="r" b="b"/>
              <a:pathLst>
                <a:path w="12602" h="28357" extrusionOk="0">
                  <a:moveTo>
                    <a:pt x="6311" y="0"/>
                  </a:moveTo>
                  <a:cubicBezTo>
                    <a:pt x="2838" y="0"/>
                    <a:pt x="1" y="2819"/>
                    <a:pt x="1" y="6291"/>
                  </a:cubicBezTo>
                  <a:lnTo>
                    <a:pt x="1" y="22047"/>
                  </a:lnTo>
                  <a:cubicBezTo>
                    <a:pt x="1" y="25519"/>
                    <a:pt x="2820" y="28357"/>
                    <a:pt x="6311" y="28357"/>
                  </a:cubicBezTo>
                  <a:cubicBezTo>
                    <a:pt x="9783" y="28357"/>
                    <a:pt x="12602" y="25519"/>
                    <a:pt x="12602" y="22047"/>
                  </a:cubicBezTo>
                  <a:lnTo>
                    <a:pt x="12602" y="6291"/>
                  </a:lnTo>
                  <a:cubicBezTo>
                    <a:pt x="12602" y="2819"/>
                    <a:pt x="9783" y="0"/>
                    <a:pt x="6311" y="0"/>
                  </a:cubicBezTo>
                  <a:close/>
                </a:path>
              </a:pathLst>
            </a:custGeom>
            <a:solidFill>
              <a:srgbClr val="2EB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06"/>
            <p:cNvSpPr/>
            <p:nvPr/>
          </p:nvSpPr>
          <p:spPr>
            <a:xfrm>
              <a:off x="1641000" y="3167825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1" y="1"/>
                  </a:moveTo>
                  <a:lnTo>
                    <a:pt x="1" y="6310"/>
                  </a:lnTo>
                  <a:cubicBezTo>
                    <a:pt x="1" y="9783"/>
                    <a:pt x="2820" y="12601"/>
                    <a:pt x="6311" y="12601"/>
                  </a:cubicBezTo>
                  <a:cubicBezTo>
                    <a:pt x="9783" y="12601"/>
                    <a:pt x="12602" y="9783"/>
                    <a:pt x="12602" y="6310"/>
                  </a:cubicBezTo>
                  <a:cubicBezTo>
                    <a:pt x="12602" y="2819"/>
                    <a:pt x="9783" y="1"/>
                    <a:pt x="6311" y="1"/>
                  </a:cubicBezTo>
                  <a:close/>
                </a:path>
              </a:pathLst>
            </a:custGeom>
            <a:solidFill>
              <a:srgbClr val="EC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06"/>
            <p:cNvSpPr/>
            <p:nvPr/>
          </p:nvSpPr>
          <p:spPr>
            <a:xfrm>
              <a:off x="1641000" y="2773925"/>
              <a:ext cx="708950" cy="315050"/>
            </a:xfrm>
            <a:custGeom>
              <a:avLst/>
              <a:gdLst/>
              <a:ahLst/>
              <a:cxnLst/>
              <a:rect l="l" t="t" r="r" b="b"/>
              <a:pathLst>
                <a:path w="28358" h="12602" extrusionOk="0">
                  <a:moveTo>
                    <a:pt x="6311" y="1"/>
                  </a:moveTo>
                  <a:cubicBezTo>
                    <a:pt x="2838" y="1"/>
                    <a:pt x="1" y="2820"/>
                    <a:pt x="1" y="6311"/>
                  </a:cubicBezTo>
                  <a:cubicBezTo>
                    <a:pt x="1" y="9783"/>
                    <a:pt x="2838" y="12602"/>
                    <a:pt x="6311" y="12602"/>
                  </a:cubicBezTo>
                  <a:lnTo>
                    <a:pt x="22066" y="12602"/>
                  </a:lnTo>
                  <a:cubicBezTo>
                    <a:pt x="25539" y="12602"/>
                    <a:pt x="28357" y="9783"/>
                    <a:pt x="28357" y="6311"/>
                  </a:cubicBezTo>
                  <a:cubicBezTo>
                    <a:pt x="28357" y="2820"/>
                    <a:pt x="25539" y="1"/>
                    <a:pt x="22066" y="1"/>
                  </a:cubicBezTo>
                  <a:close/>
                </a:path>
              </a:pathLst>
            </a:custGeom>
            <a:solidFill>
              <a:srgbClr val="EC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106"/>
          <p:cNvSpPr txBox="1">
            <a:spLocks noGrp="1"/>
          </p:cNvSpPr>
          <p:nvPr>
            <p:ph type="title"/>
          </p:nvPr>
        </p:nvSpPr>
        <p:spPr>
          <a:xfrm>
            <a:off x="280800" y="268912"/>
            <a:ext cx="3840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88" name="Google Shape;1388;p106"/>
          <p:cNvSpPr txBox="1">
            <a:spLocks noGrp="1"/>
          </p:cNvSpPr>
          <p:nvPr>
            <p:ph type="title" idx="2"/>
          </p:nvPr>
        </p:nvSpPr>
        <p:spPr>
          <a:xfrm>
            <a:off x="280800" y="2771275"/>
            <a:ext cx="3840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9" name="Google Shape;1389;p106"/>
          <p:cNvSpPr>
            <a:spLocks noGrp="1"/>
          </p:cNvSpPr>
          <p:nvPr>
            <p:ph type="pic" idx="3"/>
          </p:nvPr>
        </p:nvSpPr>
        <p:spPr>
          <a:xfrm>
            <a:off x="306050" y="1387362"/>
            <a:ext cx="180900" cy="180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106"/>
          <p:cNvSpPr txBox="1">
            <a:spLocks noGrp="1"/>
          </p:cNvSpPr>
          <p:nvPr>
            <p:ph type="title" idx="4"/>
          </p:nvPr>
        </p:nvSpPr>
        <p:spPr>
          <a:xfrm>
            <a:off x="585150" y="1345962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9pPr>
          </a:lstStyle>
          <a:p>
            <a:endParaRPr/>
          </a:p>
        </p:txBody>
      </p:sp>
      <p:sp>
        <p:nvSpPr>
          <p:cNvPr id="1391" name="Google Shape;1391;p106"/>
          <p:cNvSpPr txBox="1">
            <a:spLocks noGrp="1"/>
          </p:cNvSpPr>
          <p:nvPr>
            <p:ph type="title" idx="5"/>
          </p:nvPr>
        </p:nvSpPr>
        <p:spPr>
          <a:xfrm>
            <a:off x="585150" y="1494162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 i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9pPr>
          </a:lstStyle>
          <a:p>
            <a:endParaRPr/>
          </a:p>
        </p:txBody>
      </p:sp>
      <p:sp>
        <p:nvSpPr>
          <p:cNvPr id="1392" name="Google Shape;1392;p106"/>
          <p:cNvSpPr txBox="1">
            <a:spLocks noGrp="1"/>
          </p:cNvSpPr>
          <p:nvPr>
            <p:ph type="title" idx="6"/>
          </p:nvPr>
        </p:nvSpPr>
        <p:spPr>
          <a:xfrm>
            <a:off x="5483801" y="4017175"/>
            <a:ext cx="32691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93" name="Google Shape;1393;p106"/>
          <p:cNvSpPr txBox="1">
            <a:spLocks noGrp="1"/>
          </p:cNvSpPr>
          <p:nvPr>
            <p:ph type="title" idx="7"/>
          </p:nvPr>
        </p:nvSpPr>
        <p:spPr>
          <a:xfrm>
            <a:off x="5015182" y="4284648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eam">
  <p:cSld name="TITLE_1_1_1_1_1_1_1_2_3_1_1">
    <p:bg>
      <p:bgPr>
        <a:solidFill>
          <a:srgbClr val="040D22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0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526" y="533648"/>
            <a:ext cx="2188999" cy="3659851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397" name="Google Shape;139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4876" y="533648"/>
            <a:ext cx="2188999" cy="3659851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1398" name="Google Shape;1398;p107"/>
          <p:cNvSpPr txBox="1">
            <a:spLocks noGrp="1"/>
          </p:cNvSpPr>
          <p:nvPr>
            <p:ph type="title"/>
          </p:nvPr>
        </p:nvSpPr>
        <p:spPr>
          <a:xfrm>
            <a:off x="280800" y="540750"/>
            <a:ext cx="415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99" name="Google Shape;1399;p107"/>
          <p:cNvSpPr txBox="1">
            <a:spLocks noGrp="1"/>
          </p:cNvSpPr>
          <p:nvPr>
            <p:ph type="title" idx="2"/>
          </p:nvPr>
        </p:nvSpPr>
        <p:spPr>
          <a:xfrm>
            <a:off x="280800" y="2447075"/>
            <a:ext cx="41580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0" name="Google Shape;1400;p107"/>
          <p:cNvSpPr txBox="1"/>
          <p:nvPr/>
        </p:nvSpPr>
        <p:spPr>
          <a:xfrm>
            <a:off x="504600" y="2193625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Who we are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401" name="Google Shape;1401;p107"/>
          <p:cNvGrpSpPr/>
          <p:nvPr/>
        </p:nvGrpSpPr>
        <p:grpSpPr>
          <a:xfrm>
            <a:off x="280806" y="2197268"/>
            <a:ext cx="175189" cy="152971"/>
            <a:chOff x="4030200" y="1769325"/>
            <a:chExt cx="63275" cy="55250"/>
          </a:xfrm>
        </p:grpSpPr>
        <p:sp>
          <p:nvSpPr>
            <p:cNvPr id="1402" name="Google Shape;1402;p107"/>
            <p:cNvSpPr/>
            <p:nvPr/>
          </p:nvSpPr>
          <p:spPr>
            <a:xfrm>
              <a:off x="4051275" y="1795675"/>
              <a:ext cx="3825" cy="13100"/>
            </a:xfrm>
            <a:custGeom>
              <a:avLst/>
              <a:gdLst/>
              <a:ahLst/>
              <a:cxnLst/>
              <a:rect l="l" t="t" r="r" b="b"/>
              <a:pathLst>
                <a:path w="153" h="524" extrusionOk="0">
                  <a:moveTo>
                    <a:pt x="76" y="1"/>
                  </a:moveTo>
                  <a:cubicBezTo>
                    <a:pt x="34" y="1"/>
                    <a:pt x="0" y="34"/>
                    <a:pt x="0" y="76"/>
                  </a:cubicBezTo>
                  <a:lnTo>
                    <a:pt x="0" y="447"/>
                  </a:lnTo>
                  <a:cubicBezTo>
                    <a:pt x="0" y="490"/>
                    <a:pt x="34" y="523"/>
                    <a:pt x="76" y="523"/>
                  </a:cubicBezTo>
                  <a:cubicBezTo>
                    <a:pt x="119" y="523"/>
                    <a:pt x="152" y="490"/>
                    <a:pt x="152" y="447"/>
                  </a:cubicBezTo>
                  <a:lnTo>
                    <a:pt x="152" y="76"/>
                  </a:lnTo>
                  <a:cubicBezTo>
                    <a:pt x="152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3" name="Google Shape;1403;p107"/>
            <p:cNvSpPr/>
            <p:nvPr/>
          </p:nvSpPr>
          <p:spPr>
            <a:xfrm>
              <a:off x="4068350" y="1795675"/>
              <a:ext cx="4025" cy="13100"/>
            </a:xfrm>
            <a:custGeom>
              <a:avLst/>
              <a:gdLst/>
              <a:ahLst/>
              <a:cxnLst/>
              <a:rect l="l" t="t" r="r" b="b"/>
              <a:pathLst>
                <a:path w="161" h="524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lnTo>
                    <a:pt x="1" y="447"/>
                  </a:lnTo>
                  <a:cubicBezTo>
                    <a:pt x="1" y="490"/>
                    <a:pt x="34" y="523"/>
                    <a:pt x="76" y="523"/>
                  </a:cubicBezTo>
                  <a:cubicBezTo>
                    <a:pt x="119" y="523"/>
                    <a:pt x="161" y="490"/>
                    <a:pt x="161" y="447"/>
                  </a:cubicBezTo>
                  <a:lnTo>
                    <a:pt x="161" y="76"/>
                  </a:lnTo>
                  <a:cubicBezTo>
                    <a:pt x="161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4" name="Google Shape;1404;p107"/>
            <p:cNvSpPr/>
            <p:nvPr/>
          </p:nvSpPr>
          <p:spPr>
            <a:xfrm>
              <a:off x="4030200" y="1769325"/>
              <a:ext cx="63275" cy="55250"/>
            </a:xfrm>
            <a:custGeom>
              <a:avLst/>
              <a:gdLst/>
              <a:ahLst/>
              <a:cxnLst/>
              <a:rect l="l" t="t" r="r" b="b"/>
              <a:pathLst>
                <a:path w="2531" h="2210" extrusionOk="0">
                  <a:moveTo>
                    <a:pt x="1029" y="0"/>
                  </a:moveTo>
                  <a:cubicBezTo>
                    <a:pt x="987" y="0"/>
                    <a:pt x="953" y="34"/>
                    <a:pt x="953" y="76"/>
                  </a:cubicBezTo>
                  <a:cubicBezTo>
                    <a:pt x="953" y="118"/>
                    <a:pt x="987" y="152"/>
                    <a:pt x="1029" y="152"/>
                  </a:cubicBezTo>
                  <a:lnTo>
                    <a:pt x="1206" y="152"/>
                  </a:lnTo>
                  <a:lnTo>
                    <a:pt x="1206" y="422"/>
                  </a:lnTo>
                  <a:lnTo>
                    <a:pt x="447" y="422"/>
                  </a:lnTo>
                  <a:cubicBezTo>
                    <a:pt x="312" y="422"/>
                    <a:pt x="211" y="523"/>
                    <a:pt x="211" y="658"/>
                  </a:cubicBezTo>
                  <a:lnTo>
                    <a:pt x="211" y="1206"/>
                  </a:lnTo>
                  <a:lnTo>
                    <a:pt x="76" y="1206"/>
                  </a:lnTo>
                  <a:cubicBezTo>
                    <a:pt x="34" y="1206"/>
                    <a:pt x="0" y="1240"/>
                    <a:pt x="0" y="1291"/>
                  </a:cubicBezTo>
                  <a:cubicBezTo>
                    <a:pt x="0" y="1333"/>
                    <a:pt x="34" y="1367"/>
                    <a:pt x="76" y="1367"/>
                  </a:cubicBezTo>
                  <a:lnTo>
                    <a:pt x="211" y="1367"/>
                  </a:lnTo>
                  <a:lnTo>
                    <a:pt x="211" y="1974"/>
                  </a:lnTo>
                  <a:cubicBezTo>
                    <a:pt x="211" y="2100"/>
                    <a:pt x="312" y="2210"/>
                    <a:pt x="447" y="2210"/>
                  </a:cubicBezTo>
                  <a:lnTo>
                    <a:pt x="2075" y="2210"/>
                  </a:lnTo>
                  <a:cubicBezTo>
                    <a:pt x="2210" y="2210"/>
                    <a:pt x="2319" y="2100"/>
                    <a:pt x="2319" y="1974"/>
                  </a:cubicBezTo>
                  <a:lnTo>
                    <a:pt x="2319" y="1367"/>
                  </a:lnTo>
                  <a:lnTo>
                    <a:pt x="2446" y="1367"/>
                  </a:lnTo>
                  <a:cubicBezTo>
                    <a:pt x="2488" y="1367"/>
                    <a:pt x="2530" y="1333"/>
                    <a:pt x="2530" y="1291"/>
                  </a:cubicBezTo>
                  <a:cubicBezTo>
                    <a:pt x="2530" y="1240"/>
                    <a:pt x="2488" y="1206"/>
                    <a:pt x="2446" y="1206"/>
                  </a:cubicBezTo>
                  <a:lnTo>
                    <a:pt x="2319" y="1206"/>
                  </a:lnTo>
                  <a:lnTo>
                    <a:pt x="2319" y="658"/>
                  </a:lnTo>
                  <a:cubicBezTo>
                    <a:pt x="2319" y="523"/>
                    <a:pt x="2210" y="422"/>
                    <a:pt x="2075" y="422"/>
                  </a:cubicBezTo>
                  <a:lnTo>
                    <a:pt x="1366" y="422"/>
                  </a:lnTo>
                  <a:lnTo>
                    <a:pt x="1366" y="76"/>
                  </a:lnTo>
                  <a:cubicBezTo>
                    <a:pt x="1366" y="34"/>
                    <a:pt x="1333" y="0"/>
                    <a:pt x="1290" y="0"/>
                  </a:cubicBezTo>
                  <a:close/>
                  <a:moveTo>
                    <a:pt x="363" y="658"/>
                  </a:moveTo>
                  <a:cubicBezTo>
                    <a:pt x="363" y="608"/>
                    <a:pt x="397" y="574"/>
                    <a:pt x="447" y="574"/>
                  </a:cubicBezTo>
                  <a:lnTo>
                    <a:pt x="2075" y="574"/>
                  </a:lnTo>
                  <a:cubicBezTo>
                    <a:pt x="2125" y="574"/>
                    <a:pt x="2159" y="608"/>
                    <a:pt x="2159" y="658"/>
                  </a:cubicBezTo>
                  <a:lnTo>
                    <a:pt x="2159" y="1974"/>
                  </a:lnTo>
                  <a:cubicBezTo>
                    <a:pt x="2159" y="2016"/>
                    <a:pt x="2125" y="2050"/>
                    <a:pt x="2075" y="2050"/>
                  </a:cubicBezTo>
                  <a:lnTo>
                    <a:pt x="447" y="2050"/>
                  </a:lnTo>
                  <a:cubicBezTo>
                    <a:pt x="397" y="2050"/>
                    <a:pt x="363" y="2016"/>
                    <a:pt x="363" y="19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405" name="Google Shape;1405;p107"/>
          <p:cNvSpPr>
            <a:spLocks noGrp="1"/>
          </p:cNvSpPr>
          <p:nvPr>
            <p:ph type="pic" idx="3"/>
          </p:nvPr>
        </p:nvSpPr>
        <p:spPr>
          <a:xfrm>
            <a:off x="5449963" y="393675"/>
            <a:ext cx="2356500" cy="3950100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1">
  <p:cSld name="TITLE_1_1_1_1_1_1_1_2_3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Recap">
  <p:cSld name="TITLE_1_1_1_1_1_1_1_2_3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09"/>
          <p:cNvSpPr txBox="1"/>
          <p:nvPr/>
        </p:nvSpPr>
        <p:spPr>
          <a:xfrm>
            <a:off x="814275" y="1854747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Big</a:t>
            </a:r>
            <a:endParaRPr sz="8400" b="1">
              <a:solidFill>
                <a:schemeClr val="lt1"/>
              </a:solidFill>
            </a:endParaRPr>
          </a:p>
        </p:txBody>
      </p:sp>
      <p:sp>
        <p:nvSpPr>
          <p:cNvPr id="1409" name="Google Shape;1409;p109"/>
          <p:cNvSpPr txBox="1"/>
          <p:nvPr/>
        </p:nvSpPr>
        <p:spPr>
          <a:xfrm>
            <a:off x="4069400" y="1854747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Recap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410" name="Google Shape;14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50" y="189325"/>
            <a:ext cx="3835350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3">
  <p:cSld name="TITLE_1_1_1_1_1_1_1_2_3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YourCSStory">
  <p:cSld name="TITLE_1_1_1_1_1_1_1_2_3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11"/>
          <p:cNvSpPr txBox="1"/>
          <p:nvPr/>
        </p:nvSpPr>
        <p:spPr>
          <a:xfrm>
            <a:off x="619150" y="838700"/>
            <a:ext cx="7092900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What’s</a:t>
            </a:r>
            <a:br>
              <a:rPr lang="en" sz="8400" b="1">
                <a:solidFill>
                  <a:schemeClr val="lt1"/>
                </a:solidFill>
              </a:rPr>
            </a:br>
            <a:r>
              <a:rPr lang="en" sz="8400" b="1">
                <a:solidFill>
                  <a:schemeClr val="lt1"/>
                </a:solidFill>
              </a:rPr>
              <a:t>Your CS Story?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414" name="Google Shape;141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600" y="90250"/>
            <a:ext cx="4325600" cy="43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atJob">
  <p:cSld name="TITLE_AND_BODY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12"/>
          <p:cNvSpPr txBox="1"/>
          <p:nvPr/>
        </p:nvSpPr>
        <p:spPr>
          <a:xfrm>
            <a:off x="249125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dk1"/>
                </a:solidFill>
              </a:rPr>
              <a:t>Great</a:t>
            </a:r>
            <a:endParaRPr sz="8400" b="1">
              <a:solidFill>
                <a:schemeClr val="dk1"/>
              </a:solidFill>
            </a:endParaRPr>
          </a:p>
        </p:txBody>
      </p:sp>
      <p:sp>
        <p:nvSpPr>
          <p:cNvPr id="1417" name="Google Shape;1417;p112"/>
          <p:cNvSpPr txBox="1"/>
          <p:nvPr/>
        </p:nvSpPr>
        <p:spPr>
          <a:xfrm>
            <a:off x="4634550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dk1"/>
                </a:solidFill>
              </a:rPr>
              <a:t>Job!</a:t>
            </a:r>
            <a:endParaRPr sz="8400" b="1">
              <a:solidFill>
                <a:schemeClr val="dk1"/>
              </a:solidFill>
            </a:endParaRPr>
          </a:p>
        </p:txBody>
      </p:sp>
      <p:pic>
        <p:nvPicPr>
          <p:cNvPr id="1418" name="Google Shape;1418;p112"/>
          <p:cNvPicPr preferRelativeResize="0"/>
          <p:nvPr/>
        </p:nvPicPr>
        <p:blipFill rotWithShape="1">
          <a:blip r:embed="rId3">
            <a:alphaModFix/>
          </a:blip>
          <a:srcRect l="-1180" t="-1180" r="1180" b="20339"/>
          <a:stretch/>
        </p:blipFill>
        <p:spPr>
          <a:xfrm>
            <a:off x="1822925" y="-71175"/>
            <a:ext cx="6450474" cy="5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peaker card (1 person)">
  <p:cSld name="1 Speaker_1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1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15000" dist="19050" dir="5400000" fadeDir="5400012" sy="-100000" algn="bl" rotWithShape="0"/>
          </a:effectLst>
        </p:spPr>
      </p:sp>
      <p:sp>
        <p:nvSpPr>
          <p:cNvPr id="1425" name="Google Shape;1425;p115"/>
          <p:cNvSpPr txBox="1">
            <a:spLocks noGrp="1"/>
          </p:cNvSpPr>
          <p:nvPr>
            <p:ph type="title"/>
          </p:nvPr>
        </p:nvSpPr>
        <p:spPr>
          <a:xfrm>
            <a:off x="3334512" y="19050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6" name="Google Shape;1426;p115"/>
          <p:cNvSpPr txBox="1">
            <a:spLocks noGrp="1"/>
          </p:cNvSpPr>
          <p:nvPr>
            <p:ph type="subTitle" idx="1"/>
          </p:nvPr>
        </p:nvSpPr>
        <p:spPr>
          <a:xfrm>
            <a:off x="3334512" y="24993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115"/>
          <p:cNvSpPr txBox="1">
            <a:spLocks noGrp="1"/>
          </p:cNvSpPr>
          <p:nvPr>
            <p:ph type="subTitle" idx="3"/>
          </p:nvPr>
        </p:nvSpPr>
        <p:spPr>
          <a:xfrm>
            <a:off x="3334512" y="28742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-Guest 1">
  <p:cSld name="TITLE_1_1_1_1_1_5_2">
    <p:bg>
      <p:bgPr>
        <a:solidFill>
          <a:srgbClr val="040D2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3100" y="139650"/>
            <a:ext cx="3840425" cy="43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80800" y="274450"/>
            <a:ext cx="1229095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What's Next!</a:t>
            </a:r>
          </a:p>
        </p:txBody>
      </p:sp>
      <p:sp>
        <p:nvSpPr>
          <p:cNvPr id="132" name="Google Shape;132;p24"/>
          <p:cNvSpPr/>
          <p:nvPr/>
        </p:nvSpPr>
        <p:spPr>
          <a:xfrm>
            <a:off x="280800" y="3602650"/>
            <a:ext cx="979870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</a:t>
            </a:r>
          </a:p>
        </p:txBody>
      </p:sp>
      <p:sp>
        <p:nvSpPr>
          <p:cNvPr id="133" name="Google Shape;133;p24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aimstory / @alexjabs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364723" y="757826"/>
            <a:ext cx="110799" cy="118773"/>
          </a:xfrm>
          <a:custGeom>
            <a:avLst/>
            <a:gdLst/>
            <a:ahLst/>
            <a:cxnLst/>
            <a:rect l="l" t="t" r="r" b="b"/>
            <a:pathLst>
              <a:path w="2211" h="2370" extrusionOk="0">
                <a:moveTo>
                  <a:pt x="549" y="0"/>
                </a:moveTo>
                <a:cubicBezTo>
                  <a:pt x="600" y="0"/>
                  <a:pt x="633" y="34"/>
                  <a:pt x="633" y="76"/>
                </a:cubicBezTo>
                <a:lnTo>
                  <a:pt x="633" y="321"/>
                </a:lnTo>
                <a:lnTo>
                  <a:pt x="1578" y="321"/>
                </a:lnTo>
                <a:lnTo>
                  <a:pt x="1578" y="76"/>
                </a:lnTo>
                <a:cubicBezTo>
                  <a:pt x="1578" y="34"/>
                  <a:pt x="1612" y="0"/>
                  <a:pt x="1662" y="0"/>
                </a:cubicBezTo>
                <a:cubicBezTo>
                  <a:pt x="1704" y="0"/>
                  <a:pt x="1738" y="34"/>
                  <a:pt x="1738" y="76"/>
                </a:cubicBezTo>
                <a:lnTo>
                  <a:pt x="1738" y="321"/>
                </a:lnTo>
                <a:lnTo>
                  <a:pt x="2025" y="321"/>
                </a:lnTo>
                <a:cubicBezTo>
                  <a:pt x="2126" y="321"/>
                  <a:pt x="2210" y="397"/>
                  <a:pt x="2210" y="498"/>
                </a:cubicBezTo>
                <a:lnTo>
                  <a:pt x="2210" y="2184"/>
                </a:lnTo>
                <a:cubicBezTo>
                  <a:pt x="2210" y="2286"/>
                  <a:pt x="2126" y="2370"/>
                  <a:pt x="2025" y="2370"/>
                </a:cubicBezTo>
                <a:lnTo>
                  <a:pt x="186" y="2370"/>
                </a:lnTo>
                <a:cubicBezTo>
                  <a:pt x="85" y="2370"/>
                  <a:pt x="1" y="2286"/>
                  <a:pt x="1" y="2184"/>
                </a:cubicBezTo>
                <a:lnTo>
                  <a:pt x="1" y="498"/>
                </a:lnTo>
                <a:cubicBezTo>
                  <a:pt x="1" y="397"/>
                  <a:pt x="85" y="321"/>
                  <a:pt x="186" y="321"/>
                </a:cubicBezTo>
                <a:lnTo>
                  <a:pt x="473" y="321"/>
                </a:lnTo>
                <a:lnTo>
                  <a:pt x="473" y="76"/>
                </a:lnTo>
                <a:cubicBezTo>
                  <a:pt x="473" y="34"/>
                  <a:pt x="507" y="0"/>
                  <a:pt x="549" y="0"/>
                </a:cubicBezTo>
                <a:close/>
                <a:moveTo>
                  <a:pt x="186" y="472"/>
                </a:moveTo>
                <a:cubicBezTo>
                  <a:pt x="170" y="472"/>
                  <a:pt x="161" y="489"/>
                  <a:pt x="161" y="498"/>
                </a:cubicBezTo>
                <a:lnTo>
                  <a:pt x="161" y="844"/>
                </a:lnTo>
                <a:lnTo>
                  <a:pt x="2059" y="844"/>
                </a:lnTo>
                <a:lnTo>
                  <a:pt x="2059" y="498"/>
                </a:lnTo>
                <a:cubicBezTo>
                  <a:pt x="2059" y="489"/>
                  <a:pt x="2042" y="472"/>
                  <a:pt x="2025" y="472"/>
                </a:cubicBezTo>
                <a:close/>
                <a:moveTo>
                  <a:pt x="2059" y="1004"/>
                </a:moveTo>
                <a:lnTo>
                  <a:pt x="161" y="1004"/>
                </a:lnTo>
                <a:lnTo>
                  <a:pt x="161" y="2184"/>
                </a:lnTo>
                <a:cubicBezTo>
                  <a:pt x="161" y="2201"/>
                  <a:pt x="170" y="2218"/>
                  <a:pt x="186" y="2218"/>
                </a:cubicBezTo>
                <a:lnTo>
                  <a:pt x="2025" y="2218"/>
                </a:lnTo>
                <a:cubicBezTo>
                  <a:pt x="2042" y="2218"/>
                  <a:pt x="2059" y="2201"/>
                  <a:pt x="2059" y="21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6021174" y="0"/>
            <a:ext cx="3122700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6858963" y="1016263"/>
            <a:ext cx="1447200" cy="14472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6877231" y="1034553"/>
            <a:ext cx="1410600" cy="14106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6858967" y="274450"/>
            <a:ext cx="1447166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</a:t>
            </a:r>
          </a:p>
        </p:txBody>
      </p:sp>
      <p:pic>
        <p:nvPicPr>
          <p:cNvPr id="139" name="Google Shape;139;p24" descr="preencoded.png"/>
          <p:cNvPicPr preferRelativeResize="0"/>
          <p:nvPr/>
        </p:nvPicPr>
        <p:blipFill rotWithShape="1">
          <a:blip r:embed="rId4">
            <a:alphaModFix/>
          </a:blip>
          <a:srcRect l="4306"/>
          <a:stretch/>
        </p:blipFill>
        <p:spPr>
          <a:xfrm flipH="1">
            <a:off x="6021176" y="0"/>
            <a:ext cx="3122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280800" y="3965775"/>
            <a:ext cx="2168700" cy="452400"/>
          </a:xfrm>
          <a:prstGeom prst="roundRect">
            <a:avLst>
              <a:gd name="adj" fmla="val 6975"/>
            </a:avLst>
          </a:prstGeom>
          <a:solidFill>
            <a:srgbClr val="797EF9">
              <a:alpha val="16670"/>
            </a:srgbClr>
          </a:solidFill>
          <a:ln w="9525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00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97EF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4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2311329"/>
            <a:ext cx="5003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 title="Facilitator Name"/>
          <p:cNvSpPr txBox="1">
            <a:spLocks noGrp="1"/>
          </p:cNvSpPr>
          <p:nvPr>
            <p:ph type="title" idx="2"/>
          </p:nvPr>
        </p:nvSpPr>
        <p:spPr>
          <a:xfrm>
            <a:off x="615250" y="4077321"/>
            <a:ext cx="2004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 title="Facilitator Name"/>
          <p:cNvSpPr txBox="1">
            <a:spLocks noGrp="1"/>
          </p:cNvSpPr>
          <p:nvPr>
            <p:ph type="title" idx="3"/>
          </p:nvPr>
        </p:nvSpPr>
        <p:spPr>
          <a:xfrm>
            <a:off x="615250" y="4227961"/>
            <a:ext cx="2004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4"/>
          </p:nvPr>
        </p:nvSpPr>
        <p:spPr>
          <a:xfrm>
            <a:off x="351675" y="4092825"/>
            <a:ext cx="198300" cy="1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24"/>
          <p:cNvSpPr>
            <a:spLocks noGrp="1"/>
          </p:cNvSpPr>
          <p:nvPr>
            <p:ph type="pic" idx="5"/>
          </p:nvPr>
        </p:nvSpPr>
        <p:spPr>
          <a:xfrm>
            <a:off x="6920275" y="1077725"/>
            <a:ext cx="1324500" cy="132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24" title="Facilitator Name"/>
          <p:cNvSpPr txBox="1">
            <a:spLocks noGrp="1"/>
          </p:cNvSpPr>
          <p:nvPr>
            <p:ph type="title" idx="6"/>
          </p:nvPr>
        </p:nvSpPr>
        <p:spPr>
          <a:xfrm>
            <a:off x="6339325" y="2627675"/>
            <a:ext cx="248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 title="Facilitator Name"/>
          <p:cNvSpPr txBox="1">
            <a:spLocks noGrp="1"/>
          </p:cNvSpPr>
          <p:nvPr>
            <p:ph type="title" idx="7"/>
          </p:nvPr>
        </p:nvSpPr>
        <p:spPr>
          <a:xfrm>
            <a:off x="6276375" y="3508868"/>
            <a:ext cx="26124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8" name="Google Shape;148;p24" title="Facilitator Name"/>
          <p:cNvSpPr txBox="1">
            <a:spLocks noGrp="1"/>
          </p:cNvSpPr>
          <p:nvPr>
            <p:ph type="title" idx="8"/>
          </p:nvPr>
        </p:nvSpPr>
        <p:spPr>
          <a:xfrm>
            <a:off x="6276375" y="3721544"/>
            <a:ext cx="26124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280800" y="696900"/>
            <a:ext cx="17763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4" title="Facilitator Name"/>
          <p:cNvSpPr txBox="1">
            <a:spLocks noGrp="1"/>
          </p:cNvSpPr>
          <p:nvPr>
            <p:ph type="title" idx="9"/>
          </p:nvPr>
        </p:nvSpPr>
        <p:spPr>
          <a:xfrm>
            <a:off x="280800" y="1180775"/>
            <a:ext cx="5003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 title="Facilitator Name"/>
          <p:cNvSpPr txBox="1">
            <a:spLocks noGrp="1"/>
          </p:cNvSpPr>
          <p:nvPr>
            <p:ph type="title" idx="13"/>
          </p:nvPr>
        </p:nvSpPr>
        <p:spPr>
          <a:xfrm>
            <a:off x="549975" y="697067"/>
            <a:ext cx="2092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 title="Facilitator Name"/>
          <p:cNvSpPr txBox="1">
            <a:spLocks noGrp="1"/>
          </p:cNvSpPr>
          <p:nvPr>
            <p:ph type="title" idx="14"/>
          </p:nvPr>
        </p:nvSpPr>
        <p:spPr>
          <a:xfrm>
            <a:off x="6339325" y="3174253"/>
            <a:ext cx="24864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 b="1">
                <a:solidFill>
                  <a:schemeClr val="accent6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576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0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6" name="Google Shape;56;p1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9" name="Google Shape;69;p1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D4DBB9-0017-AB7E-DC84-8C200742B600}"/>
              </a:ext>
            </a:extLst>
          </p:cNvPr>
          <p:cNvSpPr txBox="1"/>
          <p:nvPr userDrawn="1"/>
        </p:nvSpPr>
        <p:spPr>
          <a:xfrm>
            <a:off x="0" y="4715850"/>
            <a:ext cx="508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219F438-A81E-46D6-9836-C0F6F63134B1}" type="slidenum">
              <a:rPr lang="en-US" altLang="zh-CN" smtClean="0">
                <a:solidFill>
                  <a:schemeClr val="bg1"/>
                </a:solidFill>
              </a:rPr>
              <a:pPr/>
              <a:t>‹#›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3" r:id="rId39"/>
    <p:sldLayoutId id="2147483704" r:id="rId40"/>
    <p:sldLayoutId id="2147483705" r:id="rId41"/>
    <p:sldLayoutId id="2147483706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  <p:sldLayoutId id="2147483725" r:id="rId60"/>
    <p:sldLayoutId id="2147483726" r:id="rId61"/>
    <p:sldLayoutId id="2147483727" r:id="rId62"/>
    <p:sldLayoutId id="2147483728" r:id="rId63"/>
    <p:sldLayoutId id="2147483729" r:id="rId64"/>
    <p:sldLayoutId id="2147483730" r:id="rId65"/>
    <p:sldLayoutId id="2147483731" r:id="rId66"/>
    <p:sldLayoutId id="2147483732" r:id="rId67"/>
    <p:sldLayoutId id="2147483733" r:id="rId68"/>
    <p:sldLayoutId id="2147483737" r:id="rId69"/>
    <p:sldLayoutId id="2147483738" r:id="rId70"/>
    <p:sldLayoutId id="2147483739" r:id="rId71"/>
    <p:sldLayoutId id="2147483741" r:id="rId72"/>
    <p:sldLayoutId id="2147483742" r:id="rId73"/>
    <p:sldLayoutId id="2147483743" r:id="rId74"/>
    <p:sldLayoutId id="2147483744" r:id="rId75"/>
    <p:sldLayoutId id="2147483745" r:id="rId76"/>
    <p:sldLayoutId id="2147483747" r:id="rId77"/>
    <p:sldLayoutId id="2147483748" r:id="rId78"/>
    <p:sldLayoutId id="2147483749" r:id="rId79"/>
    <p:sldLayoutId id="2147483750" r:id="rId80"/>
    <p:sldLayoutId id="2147483751" r:id="rId81"/>
    <p:sldLayoutId id="2147483752" r:id="rId82"/>
    <p:sldLayoutId id="2147483753" r:id="rId83"/>
    <p:sldLayoutId id="2147483754" r:id="rId84"/>
    <p:sldLayoutId id="2147483755" r:id="rId85"/>
    <p:sldLayoutId id="2147483756" r:id="rId86"/>
    <p:sldLayoutId id="2147483757" r:id="rId87"/>
    <p:sldLayoutId id="2147483759" r:id="rId88"/>
    <p:sldLayoutId id="2147483760" r:id="rId89"/>
    <p:sldLayoutId id="2147483864" r:id="rId9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3">
          <p15:clr>
            <a:srgbClr val="EA4335"/>
          </p15:clr>
        </p15:guide>
        <p15:guide id="2" orient="horz" pos="3070">
          <p15:clr>
            <a:srgbClr val="EA4335"/>
          </p15:clr>
        </p15:guide>
        <p15:guide id="3" orient="horz" pos="3006">
          <p15:clr>
            <a:srgbClr val="EA4335"/>
          </p15:clr>
        </p15:guide>
        <p15:guide id="4" orient="horz" pos="2836">
          <p15:clr>
            <a:srgbClr val="EA4335"/>
          </p15:clr>
        </p15:guide>
        <p15:guide id="5" pos="170">
          <p15:clr>
            <a:srgbClr val="EA4335"/>
          </p15:clr>
        </p15:guide>
        <p15:guide id="6" pos="5592">
          <p15:clr>
            <a:srgbClr val="EA4335"/>
          </p15:clr>
        </p15:guide>
        <p15:guide id="7" pos="1483">
          <p15:clr>
            <a:srgbClr val="EA4335"/>
          </p15:clr>
        </p15:guide>
        <p15:guide id="8" pos="2881">
          <p15:clr>
            <a:srgbClr val="EA4335"/>
          </p15:clr>
        </p15:guide>
        <p15:guide id="9" pos="4271">
          <p15:clr>
            <a:srgbClr val="EA4335"/>
          </p15:clr>
        </p15:guide>
        <p15:guide id="10" pos="1398">
          <p15:clr>
            <a:srgbClr val="EA4335"/>
          </p15:clr>
        </p15:guide>
        <p15:guide id="11" pos="1568">
          <p15:clr>
            <a:srgbClr val="EA4335"/>
          </p15:clr>
        </p15:guide>
        <p15:guide id="12" pos="2796">
          <p15:clr>
            <a:srgbClr val="EA4335"/>
          </p15:clr>
        </p15:guide>
        <p15:guide id="13" pos="2966">
          <p15:clr>
            <a:srgbClr val="EA4335"/>
          </p15:clr>
        </p15:guide>
        <p15:guide id="14" pos="4186">
          <p15:clr>
            <a:srgbClr val="EA4335"/>
          </p15:clr>
        </p15:guide>
        <p15:guide id="15" pos="4356">
          <p15:clr>
            <a:srgbClr val="EA4335"/>
          </p15:clr>
        </p15:guide>
        <p15:guide id="16" orient="horz" pos="1499">
          <p15:clr>
            <a:srgbClr val="EA4335"/>
          </p15:clr>
        </p15:guide>
        <p15:guide id="17" orient="horz" pos="1414">
          <p15:clr>
            <a:srgbClr val="EA4335"/>
          </p15:clr>
        </p15:guide>
        <p15:guide id="18" orient="horz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D22"/>
        </a:solidFill>
        <a:effectLst/>
      </p:bgPr>
    </p:bg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CA7EA9E4-C3C0-663D-2AB5-0CBB4534E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97" name="Google Shape;2797;p218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Copilot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BFC8A15-CEE4-79C8-D221-31483D77EC4A}"/>
              </a:ext>
            </a:extLst>
          </p:cNvPr>
          <p:cNvSpPr txBox="1">
            <a:spLocks/>
          </p:cNvSpPr>
          <p:nvPr/>
        </p:nvSpPr>
        <p:spPr>
          <a:xfrm>
            <a:off x="598001" y="3874801"/>
            <a:ext cx="2501300" cy="3821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33"/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2936" name="Google Shape;2936;p233"/>
          <p:cNvSpPr txBox="1">
            <a:spLocks noGrp="1"/>
          </p:cNvSpPr>
          <p:nvPr>
            <p:ph type="title"/>
          </p:nvPr>
        </p:nvSpPr>
        <p:spPr>
          <a:xfrm>
            <a:off x="737299" y="1173775"/>
            <a:ext cx="3304021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  <a:endParaRPr sz="1800"/>
          </a:p>
        </p:txBody>
      </p:sp>
      <p:sp>
        <p:nvSpPr>
          <p:cNvPr id="2937" name="Google Shape;2937;p233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935" name="Google Shape;2935;p233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693" t="2050" r="15312" b="1684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38" name="Google Shape;2938;p233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233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234"/>
          <p:cNvSpPr txBox="1">
            <a:spLocks noGrp="1"/>
          </p:cNvSpPr>
          <p:nvPr>
            <p:ph type="title"/>
          </p:nvPr>
        </p:nvSpPr>
        <p:spPr>
          <a:xfrm>
            <a:off x="737300" y="2239200"/>
            <a:ext cx="12396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提出建议</a:t>
            </a:r>
            <a:endParaRPr sz="1800"/>
          </a:p>
        </p:txBody>
      </p:sp>
      <p:sp>
        <p:nvSpPr>
          <p:cNvPr id="2947" name="Google Shape;2947;p234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9" name="Google Shape;2949;p234"/>
          <p:cNvSpPr txBox="1">
            <a:spLocks noGrp="1"/>
          </p:cNvSpPr>
          <p:nvPr>
            <p:ph type="title" idx="3"/>
          </p:nvPr>
        </p:nvSpPr>
        <p:spPr>
          <a:xfrm>
            <a:off x="269850" y="2239200"/>
            <a:ext cx="3360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44" name="Google Shape;2944;p23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728" t="2101" r="15152" b="1503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50" name="Google Shape;2950;p234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1" name="Google Shape;2951;p234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34;p233">
            <a:extLst>
              <a:ext uri="{FF2B5EF4-FFF2-40B4-BE49-F238E27FC236}">
                <a16:creationId xmlns:a16="http://schemas.microsoft.com/office/drawing/2014/main" id="{148E15A1-B0B4-C3CF-E81F-05283AD7463C}"/>
              </a:ext>
            </a:extLst>
          </p:cNvPr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5" name="Google Shape;2936;p233">
            <a:extLst>
              <a:ext uri="{FF2B5EF4-FFF2-40B4-BE49-F238E27FC236}">
                <a16:creationId xmlns:a16="http://schemas.microsoft.com/office/drawing/2014/main" id="{33ADF544-A2C4-6AE9-F142-7316714BFA5E}"/>
              </a:ext>
            </a:extLst>
          </p:cNvPr>
          <p:cNvSpPr txBox="1">
            <a:spLocks/>
          </p:cNvSpPr>
          <p:nvPr/>
        </p:nvSpPr>
        <p:spPr>
          <a:xfrm>
            <a:off x="737299" y="1173775"/>
            <a:ext cx="330402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235"/>
          <p:cNvSpPr txBox="1">
            <a:spLocks noGrp="1"/>
          </p:cNvSpPr>
          <p:nvPr>
            <p:ph type="title"/>
          </p:nvPr>
        </p:nvSpPr>
        <p:spPr>
          <a:xfrm>
            <a:off x="737300" y="3304625"/>
            <a:ext cx="27780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生成建议后立即删除上下文</a:t>
            </a:r>
            <a:endParaRPr sz="1800"/>
          </a:p>
        </p:txBody>
      </p:sp>
      <p:sp>
        <p:nvSpPr>
          <p:cNvPr id="2958" name="Google Shape;2958;p235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1" name="Google Shape;2961;p235"/>
          <p:cNvSpPr txBox="1">
            <a:spLocks noGrp="1"/>
          </p:cNvSpPr>
          <p:nvPr>
            <p:ph type="title" idx="3"/>
          </p:nvPr>
        </p:nvSpPr>
        <p:spPr>
          <a:xfrm>
            <a:off x="269850" y="2239200"/>
            <a:ext cx="3360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3" name="Google Shape;2963;p235"/>
          <p:cNvSpPr txBox="1">
            <a:spLocks noGrp="1"/>
          </p:cNvSpPr>
          <p:nvPr>
            <p:ph type="title" idx="4"/>
          </p:nvPr>
        </p:nvSpPr>
        <p:spPr>
          <a:xfrm>
            <a:off x="269850" y="330462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7BF3"/>
                </a:solidFill>
              </a:rPr>
              <a:t>03</a:t>
            </a:r>
            <a:endParaRPr/>
          </a:p>
        </p:txBody>
      </p:sp>
      <p:pic>
        <p:nvPicPr>
          <p:cNvPr id="2957" name="Google Shape;2957;p23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728" t="2101" r="15152" b="1503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64" name="Google Shape;2964;p235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5" name="Google Shape;2965;p235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34;p233">
            <a:extLst>
              <a:ext uri="{FF2B5EF4-FFF2-40B4-BE49-F238E27FC236}">
                <a16:creationId xmlns:a16="http://schemas.microsoft.com/office/drawing/2014/main" id="{082E145E-9A05-0444-865A-99418FD68A1F}"/>
              </a:ext>
            </a:extLst>
          </p:cNvPr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7" name="Google Shape;2948;p234">
            <a:extLst>
              <a:ext uri="{FF2B5EF4-FFF2-40B4-BE49-F238E27FC236}">
                <a16:creationId xmlns:a16="http://schemas.microsoft.com/office/drawing/2014/main" id="{18D9DD72-5941-DA08-C5B4-281572DE187F}"/>
              </a:ext>
            </a:extLst>
          </p:cNvPr>
          <p:cNvSpPr txBox="1">
            <a:spLocks/>
          </p:cNvSpPr>
          <p:nvPr/>
        </p:nvSpPr>
        <p:spPr>
          <a:xfrm>
            <a:off x="737300" y="2239200"/>
            <a:ext cx="12396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提出建议</a:t>
            </a:r>
          </a:p>
        </p:txBody>
      </p:sp>
      <p:sp>
        <p:nvSpPr>
          <p:cNvPr id="8" name="Google Shape;2936;p233">
            <a:extLst>
              <a:ext uri="{FF2B5EF4-FFF2-40B4-BE49-F238E27FC236}">
                <a16:creationId xmlns:a16="http://schemas.microsoft.com/office/drawing/2014/main" id="{0E23A6F4-C55D-D345-5F40-4B2DB090737B}"/>
              </a:ext>
            </a:extLst>
          </p:cNvPr>
          <p:cNvSpPr txBox="1">
            <a:spLocks/>
          </p:cNvSpPr>
          <p:nvPr/>
        </p:nvSpPr>
        <p:spPr>
          <a:xfrm>
            <a:off x="737299" y="1173775"/>
            <a:ext cx="330402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247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842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提供什么价值？</a:t>
            </a:r>
            <a:endParaRPr sz="3600"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49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价值定位</a:t>
            </a:r>
            <a:endParaRPr/>
          </a:p>
        </p:txBody>
      </p:sp>
      <p:sp>
        <p:nvSpPr>
          <p:cNvPr id="3100" name="Google Shape;3100;p249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弥合技能差距</a:t>
            </a:r>
            <a:endParaRPr/>
          </a:p>
        </p:txBody>
      </p:sp>
      <p:sp>
        <p:nvSpPr>
          <p:cNvPr id="3101" name="Google Shape;3101;p249"/>
          <p:cNvSpPr txBox="1">
            <a:spLocks noGrp="1"/>
          </p:cNvSpPr>
          <p:nvPr>
            <p:ph type="title" idx="3"/>
          </p:nvPr>
        </p:nvSpPr>
        <p:spPr>
          <a:xfrm>
            <a:off x="6371875" y="2519925"/>
            <a:ext cx="2140200" cy="33855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帮助专业人士更快地学习和练习新语言。</a:t>
            </a:r>
            <a:endParaRPr/>
          </a:p>
        </p:txBody>
      </p:sp>
      <p:sp>
        <p:nvSpPr>
          <p:cNvPr id="3098" name="Google Shape;3098;p249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加速创新</a:t>
            </a:r>
            <a:endParaRPr/>
          </a:p>
        </p:txBody>
      </p:sp>
      <p:sp>
        <p:nvSpPr>
          <p:cNvPr id="3099" name="Google Shape;3099;p249"/>
          <p:cNvSpPr txBox="1">
            <a:spLocks noGrp="1"/>
          </p:cNvSpPr>
          <p:nvPr>
            <p:ph type="title" idx="6"/>
          </p:nvPr>
        </p:nvSpPr>
        <p:spPr>
          <a:xfrm>
            <a:off x="3517242" y="2519925"/>
            <a:ext cx="2140200" cy="33855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团队可以更快地对新想法进行原型设计，并更快地进行创新。</a:t>
            </a:r>
            <a:endParaRPr/>
          </a:p>
        </p:txBody>
      </p:sp>
      <p:sp>
        <p:nvSpPr>
          <p:cNvPr id="3096" name="Google Shape;3096;p249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提高开发人员的工作效率和满意度</a:t>
            </a:r>
            <a:endParaRPr/>
          </a:p>
        </p:txBody>
      </p:sp>
      <p:sp>
        <p:nvSpPr>
          <p:cNvPr id="3097" name="Google Shape;3097;p249"/>
          <p:cNvSpPr txBox="1">
            <a:spLocks noGrp="1"/>
          </p:cNvSpPr>
          <p:nvPr>
            <p:ph type="title" idx="9"/>
          </p:nvPr>
        </p:nvSpPr>
        <p:spPr>
          <a:xfrm>
            <a:off x="631925" y="2519925"/>
            <a:ext cx="2140200" cy="5078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开发人员可以缩短开发时间并创建更一致的代码。提升员工满意度和保留率。</a:t>
            </a:r>
            <a:endParaRPr/>
          </a:p>
        </p:txBody>
      </p:sp>
      <p:sp>
        <p:nvSpPr>
          <p:cNvPr id="3102" name="Google Shape;3102;p249"/>
          <p:cNvSpPr/>
          <p:nvPr/>
        </p:nvSpPr>
        <p:spPr>
          <a:xfrm>
            <a:off x="631925" y="1164726"/>
            <a:ext cx="345822" cy="329806"/>
          </a:xfrm>
          <a:custGeom>
            <a:avLst/>
            <a:gdLst/>
            <a:ahLst/>
            <a:cxnLst/>
            <a:rect l="l" t="t" r="r" b="b"/>
            <a:pathLst>
              <a:path w="2371" h="2261" extrusionOk="0">
                <a:moveTo>
                  <a:pt x="1190" y="1"/>
                </a:moveTo>
                <a:cubicBezTo>
                  <a:pt x="1215" y="1"/>
                  <a:pt x="1240" y="18"/>
                  <a:pt x="1257" y="43"/>
                </a:cubicBezTo>
                <a:lnTo>
                  <a:pt x="1578" y="701"/>
                </a:lnTo>
                <a:lnTo>
                  <a:pt x="2303" y="802"/>
                </a:lnTo>
                <a:cubicBezTo>
                  <a:pt x="2328" y="810"/>
                  <a:pt x="2353" y="827"/>
                  <a:pt x="2362" y="861"/>
                </a:cubicBezTo>
                <a:cubicBezTo>
                  <a:pt x="2370" y="886"/>
                  <a:pt x="2362" y="920"/>
                  <a:pt x="2345" y="937"/>
                </a:cubicBezTo>
                <a:lnTo>
                  <a:pt x="1822" y="1451"/>
                </a:lnTo>
                <a:lnTo>
                  <a:pt x="1949" y="2168"/>
                </a:lnTo>
                <a:cubicBezTo>
                  <a:pt x="1949" y="2193"/>
                  <a:pt x="1940" y="2227"/>
                  <a:pt x="1915" y="2244"/>
                </a:cubicBezTo>
                <a:cubicBezTo>
                  <a:pt x="1890" y="2261"/>
                  <a:pt x="1856" y="2261"/>
                  <a:pt x="1831" y="2252"/>
                </a:cubicBezTo>
                <a:lnTo>
                  <a:pt x="1190" y="1907"/>
                </a:lnTo>
                <a:lnTo>
                  <a:pt x="540" y="2252"/>
                </a:lnTo>
                <a:cubicBezTo>
                  <a:pt x="515" y="2261"/>
                  <a:pt x="481" y="2261"/>
                  <a:pt x="456" y="2244"/>
                </a:cubicBezTo>
                <a:cubicBezTo>
                  <a:pt x="431" y="2227"/>
                  <a:pt x="422" y="2193"/>
                  <a:pt x="422" y="2168"/>
                </a:cubicBezTo>
                <a:lnTo>
                  <a:pt x="549" y="1451"/>
                </a:lnTo>
                <a:lnTo>
                  <a:pt x="26" y="937"/>
                </a:lnTo>
                <a:cubicBezTo>
                  <a:pt x="9" y="920"/>
                  <a:pt x="1" y="886"/>
                  <a:pt x="9" y="861"/>
                </a:cubicBezTo>
                <a:cubicBezTo>
                  <a:pt x="17" y="827"/>
                  <a:pt x="43" y="810"/>
                  <a:pt x="68" y="802"/>
                </a:cubicBezTo>
                <a:lnTo>
                  <a:pt x="793" y="701"/>
                </a:lnTo>
                <a:lnTo>
                  <a:pt x="1114" y="43"/>
                </a:lnTo>
                <a:cubicBezTo>
                  <a:pt x="1131" y="18"/>
                  <a:pt x="1156" y="1"/>
                  <a:pt x="1190" y="1"/>
                </a:cubicBezTo>
                <a:close/>
                <a:moveTo>
                  <a:pt x="1190" y="262"/>
                </a:moveTo>
                <a:lnTo>
                  <a:pt x="920" y="810"/>
                </a:lnTo>
                <a:cubicBezTo>
                  <a:pt x="903" y="827"/>
                  <a:pt x="878" y="844"/>
                  <a:pt x="852" y="853"/>
                </a:cubicBezTo>
                <a:lnTo>
                  <a:pt x="254" y="937"/>
                </a:lnTo>
                <a:lnTo>
                  <a:pt x="692" y="1367"/>
                </a:lnTo>
                <a:cubicBezTo>
                  <a:pt x="709" y="1384"/>
                  <a:pt x="717" y="1409"/>
                  <a:pt x="709" y="1434"/>
                </a:cubicBezTo>
                <a:lnTo>
                  <a:pt x="608" y="2033"/>
                </a:lnTo>
                <a:lnTo>
                  <a:pt x="1147" y="1755"/>
                </a:lnTo>
                <a:cubicBezTo>
                  <a:pt x="1173" y="1738"/>
                  <a:pt x="1198" y="1738"/>
                  <a:pt x="1223" y="1755"/>
                </a:cubicBezTo>
                <a:lnTo>
                  <a:pt x="1763" y="2033"/>
                </a:lnTo>
                <a:lnTo>
                  <a:pt x="1662" y="1434"/>
                </a:lnTo>
                <a:cubicBezTo>
                  <a:pt x="1653" y="1409"/>
                  <a:pt x="1662" y="1384"/>
                  <a:pt x="1679" y="1367"/>
                </a:cubicBezTo>
                <a:lnTo>
                  <a:pt x="2117" y="937"/>
                </a:lnTo>
                <a:lnTo>
                  <a:pt x="1519" y="853"/>
                </a:lnTo>
                <a:cubicBezTo>
                  <a:pt x="1493" y="844"/>
                  <a:pt x="1468" y="827"/>
                  <a:pt x="1459" y="810"/>
                </a:cubicBezTo>
                <a:close/>
              </a:path>
            </a:pathLst>
          </a:custGeom>
          <a:solidFill>
            <a:srgbClr val="57CC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3" name="Google Shape;3103;p249"/>
          <p:cNvGrpSpPr/>
          <p:nvPr/>
        </p:nvGrpSpPr>
        <p:grpSpPr>
          <a:xfrm>
            <a:off x="3505031" y="1183523"/>
            <a:ext cx="345823" cy="345770"/>
            <a:chOff x="3528650" y="2906925"/>
            <a:chExt cx="59475" cy="59475"/>
          </a:xfrm>
        </p:grpSpPr>
        <p:sp>
          <p:nvSpPr>
            <p:cNvPr id="3104" name="Google Shape;3104;p249"/>
            <p:cNvSpPr/>
            <p:nvPr/>
          </p:nvSpPr>
          <p:spPr>
            <a:xfrm>
              <a:off x="3564900" y="2922100"/>
              <a:ext cx="8050" cy="8050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1" y="1"/>
                  </a:moveTo>
                  <a:cubicBezTo>
                    <a:pt x="77" y="1"/>
                    <a:pt x="1" y="77"/>
                    <a:pt x="1" y="161"/>
                  </a:cubicBezTo>
                  <a:cubicBezTo>
                    <a:pt x="1" y="245"/>
                    <a:pt x="77" y="321"/>
                    <a:pt x="161" y="321"/>
                  </a:cubicBezTo>
                  <a:cubicBezTo>
                    <a:pt x="245" y="321"/>
                    <a:pt x="321" y="245"/>
                    <a:pt x="321" y="161"/>
                  </a:cubicBezTo>
                  <a:cubicBezTo>
                    <a:pt x="321" y="77"/>
                    <a:pt x="245" y="1"/>
                    <a:pt x="161" y="1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9"/>
            <p:cNvSpPr/>
            <p:nvPr/>
          </p:nvSpPr>
          <p:spPr>
            <a:xfrm>
              <a:off x="3528650" y="2906925"/>
              <a:ext cx="59475" cy="59475"/>
            </a:xfrm>
            <a:custGeom>
              <a:avLst/>
              <a:gdLst/>
              <a:ahLst/>
              <a:cxnLst/>
              <a:rect l="l" t="t" r="r" b="b"/>
              <a:pathLst>
                <a:path w="2379" h="2379" extrusionOk="0">
                  <a:moveTo>
                    <a:pt x="2066" y="1"/>
                  </a:moveTo>
                  <a:cubicBezTo>
                    <a:pt x="1780" y="1"/>
                    <a:pt x="1501" y="119"/>
                    <a:pt x="1291" y="313"/>
                  </a:cubicBezTo>
                  <a:lnTo>
                    <a:pt x="1156" y="439"/>
                  </a:lnTo>
                  <a:cubicBezTo>
                    <a:pt x="1097" y="498"/>
                    <a:pt x="1038" y="549"/>
                    <a:pt x="987" y="608"/>
                  </a:cubicBezTo>
                  <a:lnTo>
                    <a:pt x="456" y="608"/>
                  </a:lnTo>
                  <a:cubicBezTo>
                    <a:pt x="397" y="608"/>
                    <a:pt x="338" y="641"/>
                    <a:pt x="304" y="700"/>
                  </a:cubicBezTo>
                  <a:lnTo>
                    <a:pt x="17" y="1173"/>
                  </a:lnTo>
                  <a:cubicBezTo>
                    <a:pt x="0" y="1198"/>
                    <a:pt x="0" y="1223"/>
                    <a:pt x="9" y="1249"/>
                  </a:cubicBezTo>
                  <a:cubicBezTo>
                    <a:pt x="17" y="1274"/>
                    <a:pt x="42" y="1291"/>
                    <a:pt x="68" y="1291"/>
                  </a:cubicBezTo>
                  <a:lnTo>
                    <a:pt x="548" y="1392"/>
                  </a:lnTo>
                  <a:cubicBezTo>
                    <a:pt x="548" y="1400"/>
                    <a:pt x="557" y="1409"/>
                    <a:pt x="565" y="1409"/>
                  </a:cubicBezTo>
                  <a:lnTo>
                    <a:pt x="776" y="1611"/>
                  </a:lnTo>
                  <a:lnTo>
                    <a:pt x="970" y="1814"/>
                  </a:lnTo>
                  <a:cubicBezTo>
                    <a:pt x="970" y="1822"/>
                    <a:pt x="979" y="1830"/>
                    <a:pt x="987" y="1830"/>
                  </a:cubicBezTo>
                  <a:lnTo>
                    <a:pt x="1088" y="2311"/>
                  </a:lnTo>
                  <a:cubicBezTo>
                    <a:pt x="1088" y="2336"/>
                    <a:pt x="1105" y="2362"/>
                    <a:pt x="1130" y="2370"/>
                  </a:cubicBezTo>
                  <a:cubicBezTo>
                    <a:pt x="1156" y="2379"/>
                    <a:pt x="1181" y="2379"/>
                    <a:pt x="1206" y="2362"/>
                  </a:cubicBezTo>
                  <a:lnTo>
                    <a:pt x="1678" y="2075"/>
                  </a:lnTo>
                  <a:cubicBezTo>
                    <a:pt x="1737" y="2041"/>
                    <a:pt x="1771" y="1982"/>
                    <a:pt x="1771" y="1923"/>
                  </a:cubicBezTo>
                  <a:lnTo>
                    <a:pt x="1771" y="1392"/>
                  </a:lnTo>
                  <a:cubicBezTo>
                    <a:pt x="1830" y="1341"/>
                    <a:pt x="1881" y="1282"/>
                    <a:pt x="1940" y="1223"/>
                  </a:cubicBezTo>
                  <a:lnTo>
                    <a:pt x="2066" y="1088"/>
                  </a:lnTo>
                  <a:cubicBezTo>
                    <a:pt x="2269" y="878"/>
                    <a:pt x="2378" y="599"/>
                    <a:pt x="2378" y="313"/>
                  </a:cubicBezTo>
                  <a:lnTo>
                    <a:pt x="2378" y="186"/>
                  </a:lnTo>
                  <a:cubicBezTo>
                    <a:pt x="2378" y="85"/>
                    <a:pt x="2294" y="1"/>
                    <a:pt x="2193" y="1"/>
                  </a:cubicBezTo>
                  <a:close/>
                  <a:moveTo>
                    <a:pt x="1611" y="1518"/>
                  </a:moveTo>
                  <a:cubicBezTo>
                    <a:pt x="1577" y="1544"/>
                    <a:pt x="1544" y="1569"/>
                    <a:pt x="1501" y="1594"/>
                  </a:cubicBezTo>
                  <a:lnTo>
                    <a:pt x="1147" y="1830"/>
                  </a:lnTo>
                  <a:lnTo>
                    <a:pt x="1215" y="2176"/>
                  </a:lnTo>
                  <a:lnTo>
                    <a:pt x="1594" y="1940"/>
                  </a:lnTo>
                  <a:cubicBezTo>
                    <a:pt x="1603" y="1940"/>
                    <a:pt x="1611" y="1932"/>
                    <a:pt x="1611" y="1923"/>
                  </a:cubicBezTo>
                  <a:close/>
                  <a:moveTo>
                    <a:pt x="548" y="1232"/>
                  </a:moveTo>
                  <a:lnTo>
                    <a:pt x="785" y="878"/>
                  </a:lnTo>
                  <a:cubicBezTo>
                    <a:pt x="810" y="835"/>
                    <a:pt x="835" y="802"/>
                    <a:pt x="860" y="768"/>
                  </a:cubicBezTo>
                  <a:lnTo>
                    <a:pt x="456" y="768"/>
                  </a:lnTo>
                  <a:cubicBezTo>
                    <a:pt x="447" y="768"/>
                    <a:pt x="439" y="776"/>
                    <a:pt x="439" y="785"/>
                  </a:cubicBezTo>
                  <a:lnTo>
                    <a:pt x="211" y="1164"/>
                  </a:lnTo>
                  <a:close/>
                  <a:moveTo>
                    <a:pt x="1400" y="431"/>
                  </a:moveTo>
                  <a:cubicBezTo>
                    <a:pt x="1577" y="254"/>
                    <a:pt x="1822" y="161"/>
                    <a:pt x="2066" y="161"/>
                  </a:cubicBezTo>
                  <a:lnTo>
                    <a:pt x="2193" y="161"/>
                  </a:lnTo>
                  <a:cubicBezTo>
                    <a:pt x="2201" y="161"/>
                    <a:pt x="2218" y="178"/>
                    <a:pt x="2218" y="186"/>
                  </a:cubicBezTo>
                  <a:lnTo>
                    <a:pt x="2218" y="313"/>
                  </a:lnTo>
                  <a:cubicBezTo>
                    <a:pt x="2218" y="566"/>
                    <a:pt x="2125" y="802"/>
                    <a:pt x="1948" y="979"/>
                  </a:cubicBezTo>
                  <a:lnTo>
                    <a:pt x="1822" y="1122"/>
                  </a:lnTo>
                  <a:cubicBezTo>
                    <a:pt x="1704" y="1249"/>
                    <a:pt x="1560" y="1367"/>
                    <a:pt x="1417" y="1459"/>
                  </a:cubicBezTo>
                  <a:lnTo>
                    <a:pt x="1071" y="1696"/>
                  </a:lnTo>
                  <a:lnTo>
                    <a:pt x="886" y="1502"/>
                  </a:lnTo>
                  <a:cubicBezTo>
                    <a:pt x="886" y="1493"/>
                    <a:pt x="886" y="1493"/>
                    <a:pt x="886" y="1493"/>
                  </a:cubicBezTo>
                  <a:lnTo>
                    <a:pt x="683" y="1308"/>
                  </a:lnTo>
                  <a:lnTo>
                    <a:pt x="919" y="962"/>
                  </a:lnTo>
                  <a:cubicBezTo>
                    <a:pt x="1012" y="819"/>
                    <a:pt x="1130" y="675"/>
                    <a:pt x="1257" y="557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9"/>
            <p:cNvSpPr/>
            <p:nvPr/>
          </p:nvSpPr>
          <p:spPr>
            <a:xfrm>
              <a:off x="3530750" y="2949300"/>
              <a:ext cx="15625" cy="15000"/>
            </a:xfrm>
            <a:custGeom>
              <a:avLst/>
              <a:gdLst/>
              <a:ahLst/>
              <a:cxnLst/>
              <a:rect l="l" t="t" r="r" b="b"/>
              <a:pathLst>
                <a:path w="625" h="600" extrusionOk="0">
                  <a:moveTo>
                    <a:pt x="342" y="1"/>
                  </a:moveTo>
                  <a:cubicBezTo>
                    <a:pt x="275" y="1"/>
                    <a:pt x="207" y="26"/>
                    <a:pt x="161" y="76"/>
                  </a:cubicBezTo>
                  <a:cubicBezTo>
                    <a:pt x="26" y="203"/>
                    <a:pt x="1" y="490"/>
                    <a:pt x="1" y="574"/>
                  </a:cubicBezTo>
                  <a:cubicBezTo>
                    <a:pt x="1" y="591"/>
                    <a:pt x="9" y="599"/>
                    <a:pt x="26" y="599"/>
                  </a:cubicBezTo>
                  <a:cubicBezTo>
                    <a:pt x="110" y="599"/>
                    <a:pt x="397" y="574"/>
                    <a:pt x="523" y="447"/>
                  </a:cubicBezTo>
                  <a:cubicBezTo>
                    <a:pt x="625" y="346"/>
                    <a:pt x="625" y="169"/>
                    <a:pt x="523" y="76"/>
                  </a:cubicBezTo>
                  <a:cubicBezTo>
                    <a:pt x="477" y="26"/>
                    <a:pt x="410" y="1"/>
                    <a:pt x="342" y="1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7" name="Google Shape;3107;p249"/>
          <p:cNvSpPr/>
          <p:nvPr/>
        </p:nvSpPr>
        <p:spPr>
          <a:xfrm>
            <a:off x="6378114" y="1193850"/>
            <a:ext cx="366951" cy="314483"/>
          </a:xfrm>
          <a:custGeom>
            <a:avLst/>
            <a:gdLst/>
            <a:ahLst/>
            <a:cxnLst/>
            <a:rect l="l" t="t" r="r" b="b"/>
            <a:pathLst>
              <a:path w="2531" h="2169" extrusionOk="0">
                <a:moveTo>
                  <a:pt x="1299" y="9"/>
                </a:moveTo>
                <a:cubicBezTo>
                  <a:pt x="1274" y="1"/>
                  <a:pt x="1257" y="1"/>
                  <a:pt x="1232" y="9"/>
                </a:cubicBezTo>
                <a:lnTo>
                  <a:pt x="51" y="507"/>
                </a:lnTo>
                <a:cubicBezTo>
                  <a:pt x="17" y="524"/>
                  <a:pt x="0" y="549"/>
                  <a:pt x="0" y="583"/>
                </a:cubicBezTo>
                <a:cubicBezTo>
                  <a:pt x="0" y="616"/>
                  <a:pt x="17" y="642"/>
                  <a:pt x="51" y="650"/>
                </a:cubicBezTo>
                <a:lnTo>
                  <a:pt x="447" y="819"/>
                </a:lnTo>
                <a:lnTo>
                  <a:pt x="447" y="1224"/>
                </a:lnTo>
                <a:cubicBezTo>
                  <a:pt x="397" y="1240"/>
                  <a:pt x="346" y="1266"/>
                  <a:pt x="312" y="1299"/>
                </a:cubicBezTo>
                <a:cubicBezTo>
                  <a:pt x="245" y="1367"/>
                  <a:pt x="211" y="1451"/>
                  <a:pt x="211" y="1561"/>
                </a:cubicBezTo>
                <a:lnTo>
                  <a:pt x="211" y="2033"/>
                </a:lnTo>
                <a:cubicBezTo>
                  <a:pt x="211" y="2058"/>
                  <a:pt x="228" y="2084"/>
                  <a:pt x="245" y="2101"/>
                </a:cubicBezTo>
                <a:cubicBezTo>
                  <a:pt x="253" y="2101"/>
                  <a:pt x="262" y="2109"/>
                  <a:pt x="270" y="2109"/>
                </a:cubicBezTo>
                <a:cubicBezTo>
                  <a:pt x="279" y="2117"/>
                  <a:pt x="304" y="2126"/>
                  <a:pt x="321" y="2134"/>
                </a:cubicBezTo>
                <a:cubicBezTo>
                  <a:pt x="371" y="2151"/>
                  <a:pt x="439" y="2168"/>
                  <a:pt x="532" y="2168"/>
                </a:cubicBezTo>
                <a:cubicBezTo>
                  <a:pt x="616" y="2168"/>
                  <a:pt x="683" y="2151"/>
                  <a:pt x="734" y="2134"/>
                </a:cubicBezTo>
                <a:cubicBezTo>
                  <a:pt x="751" y="2126"/>
                  <a:pt x="776" y="2117"/>
                  <a:pt x="785" y="2109"/>
                </a:cubicBezTo>
                <a:cubicBezTo>
                  <a:pt x="793" y="2109"/>
                  <a:pt x="802" y="2101"/>
                  <a:pt x="810" y="2101"/>
                </a:cubicBezTo>
                <a:cubicBezTo>
                  <a:pt x="827" y="2084"/>
                  <a:pt x="844" y="2058"/>
                  <a:pt x="844" y="2033"/>
                </a:cubicBezTo>
                <a:lnTo>
                  <a:pt x="844" y="1561"/>
                </a:lnTo>
                <a:cubicBezTo>
                  <a:pt x="844" y="1451"/>
                  <a:pt x="810" y="1367"/>
                  <a:pt x="742" y="1299"/>
                </a:cubicBezTo>
                <a:cubicBezTo>
                  <a:pt x="709" y="1266"/>
                  <a:pt x="658" y="1240"/>
                  <a:pt x="608" y="1224"/>
                </a:cubicBezTo>
                <a:lnTo>
                  <a:pt x="608" y="886"/>
                </a:lnTo>
                <a:lnTo>
                  <a:pt x="1232" y="1156"/>
                </a:lnTo>
                <a:cubicBezTo>
                  <a:pt x="1257" y="1165"/>
                  <a:pt x="1274" y="1165"/>
                  <a:pt x="1299" y="1156"/>
                </a:cubicBezTo>
                <a:lnTo>
                  <a:pt x="1847" y="920"/>
                </a:lnTo>
                <a:lnTo>
                  <a:pt x="1847" y="1342"/>
                </a:lnTo>
                <a:cubicBezTo>
                  <a:pt x="1839" y="1350"/>
                  <a:pt x="1839" y="1350"/>
                  <a:pt x="1839" y="1350"/>
                </a:cubicBezTo>
                <a:cubicBezTo>
                  <a:pt x="1822" y="1367"/>
                  <a:pt x="1788" y="1392"/>
                  <a:pt x="1746" y="1417"/>
                </a:cubicBezTo>
                <a:cubicBezTo>
                  <a:pt x="1662" y="1477"/>
                  <a:pt x="1510" y="1527"/>
                  <a:pt x="1265" y="1527"/>
                </a:cubicBezTo>
                <a:cubicBezTo>
                  <a:pt x="1198" y="1527"/>
                  <a:pt x="1139" y="1527"/>
                  <a:pt x="1088" y="1519"/>
                </a:cubicBezTo>
                <a:cubicBezTo>
                  <a:pt x="1046" y="1510"/>
                  <a:pt x="1004" y="1544"/>
                  <a:pt x="1004" y="1586"/>
                </a:cubicBezTo>
                <a:cubicBezTo>
                  <a:pt x="995" y="1628"/>
                  <a:pt x="1029" y="1670"/>
                  <a:pt x="1071" y="1679"/>
                </a:cubicBezTo>
                <a:cubicBezTo>
                  <a:pt x="1130" y="1679"/>
                  <a:pt x="1198" y="1687"/>
                  <a:pt x="1265" y="1687"/>
                </a:cubicBezTo>
                <a:cubicBezTo>
                  <a:pt x="1535" y="1687"/>
                  <a:pt x="1712" y="1628"/>
                  <a:pt x="1830" y="1561"/>
                </a:cubicBezTo>
                <a:cubicBezTo>
                  <a:pt x="1881" y="1527"/>
                  <a:pt x="1923" y="1493"/>
                  <a:pt x="1948" y="1460"/>
                </a:cubicBezTo>
                <a:cubicBezTo>
                  <a:pt x="1965" y="1451"/>
                  <a:pt x="1982" y="1434"/>
                  <a:pt x="1991" y="1409"/>
                </a:cubicBezTo>
                <a:lnTo>
                  <a:pt x="1991" y="1409"/>
                </a:lnTo>
                <a:cubicBezTo>
                  <a:pt x="1999" y="1401"/>
                  <a:pt x="2007" y="1384"/>
                  <a:pt x="2007" y="1375"/>
                </a:cubicBezTo>
                <a:lnTo>
                  <a:pt x="2007" y="852"/>
                </a:lnTo>
                <a:lnTo>
                  <a:pt x="2480" y="650"/>
                </a:lnTo>
                <a:cubicBezTo>
                  <a:pt x="2513" y="642"/>
                  <a:pt x="2530" y="616"/>
                  <a:pt x="2530" y="583"/>
                </a:cubicBezTo>
                <a:cubicBezTo>
                  <a:pt x="2530" y="549"/>
                  <a:pt x="2513" y="524"/>
                  <a:pt x="2480" y="507"/>
                </a:cubicBezTo>
                <a:close/>
                <a:moveTo>
                  <a:pt x="532" y="1375"/>
                </a:moveTo>
                <a:lnTo>
                  <a:pt x="532" y="1375"/>
                </a:lnTo>
                <a:cubicBezTo>
                  <a:pt x="489" y="1375"/>
                  <a:pt x="447" y="1384"/>
                  <a:pt x="422" y="1417"/>
                </a:cubicBezTo>
                <a:cubicBezTo>
                  <a:pt x="388" y="1443"/>
                  <a:pt x="371" y="1485"/>
                  <a:pt x="371" y="1561"/>
                </a:cubicBezTo>
                <a:lnTo>
                  <a:pt x="371" y="1982"/>
                </a:lnTo>
                <a:cubicBezTo>
                  <a:pt x="397" y="1991"/>
                  <a:pt x="456" y="2008"/>
                  <a:pt x="532" y="2008"/>
                </a:cubicBezTo>
                <a:cubicBezTo>
                  <a:pt x="599" y="2008"/>
                  <a:pt x="658" y="1991"/>
                  <a:pt x="683" y="1982"/>
                </a:cubicBezTo>
                <a:lnTo>
                  <a:pt x="683" y="1561"/>
                </a:lnTo>
                <a:cubicBezTo>
                  <a:pt x="683" y="1485"/>
                  <a:pt x="667" y="1443"/>
                  <a:pt x="633" y="1417"/>
                </a:cubicBezTo>
                <a:cubicBezTo>
                  <a:pt x="608" y="1384"/>
                  <a:pt x="565" y="1375"/>
                  <a:pt x="532" y="1375"/>
                </a:cubicBezTo>
                <a:close/>
                <a:moveTo>
                  <a:pt x="1265" y="996"/>
                </a:moveTo>
                <a:lnTo>
                  <a:pt x="279" y="583"/>
                </a:lnTo>
                <a:lnTo>
                  <a:pt x="1265" y="169"/>
                </a:lnTo>
                <a:lnTo>
                  <a:pt x="2252" y="583"/>
                </a:lnTo>
                <a:close/>
              </a:path>
            </a:pathLst>
          </a:custGeom>
          <a:solidFill>
            <a:srgbClr val="388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53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2319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dirty="0"/>
              <a:t>Copilot X </a:t>
            </a:r>
            <a:br>
              <a:rPr lang="en-US" altLang="zh-CN" dirty="0"/>
            </a:br>
            <a:r>
              <a:rPr lang="en-US" altLang="zh-CN" dirty="0"/>
              <a:t>Copilot Next</a:t>
            </a:r>
            <a:endParaRPr sz="3600" b="0" dirty="0"/>
          </a:p>
        </p:txBody>
      </p:sp>
    </p:spTree>
    <p:extLst>
      <p:ext uri="{BB962C8B-B14F-4D97-AF65-F5344CB8AC3E}">
        <p14:creationId xmlns:p14="http://schemas.microsoft.com/office/powerpoint/2010/main" val="428995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251"/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108337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</a:rPr>
              <a:t>从代码到开发生命周期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33" name="Google Shape;3133;p251"/>
          <p:cNvSpPr txBox="1">
            <a:spLocks noGrp="1"/>
          </p:cNvSpPr>
          <p:nvPr>
            <p:ph type="title" idx="2"/>
          </p:nvPr>
        </p:nvSpPr>
        <p:spPr>
          <a:xfrm>
            <a:off x="213463" y="1972347"/>
            <a:ext cx="2984400" cy="296234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</a:rPr>
              <a:t>2023/3/22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GitHub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宣布了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X,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进一步提升开发者体验； </a:t>
            </a: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的功能扩充到了开发的生命周期，如文档，开发过程的协作，合并代码分支时候自动生产代码变动描述等等</a:t>
            </a: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是一系列新功能，目前大多数是内部体验节点，外部客户体验，需要按照功能申请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wait list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EF41-81A1-E028-D491-1DCA9407851C}"/>
              </a:ext>
            </a:extLst>
          </p:cNvPr>
          <p:cNvSpPr txBox="1"/>
          <p:nvPr/>
        </p:nvSpPr>
        <p:spPr>
          <a:xfrm>
            <a:off x="213463" y="150172"/>
            <a:ext cx="3266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</a:rPr>
              <a:t>Copilot X</a:t>
            </a:r>
            <a:endParaRPr lang="zh-CN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868C-0B1F-1C8F-1D9B-D90EED02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75" y="0"/>
            <a:ext cx="534435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2D834F-384B-1F9B-9B36-74923501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75" y="0"/>
            <a:ext cx="5230927" cy="4351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6B60A9-7746-BA44-F61F-E84FA533A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989" y="2939806"/>
            <a:ext cx="5287314" cy="2245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8CBA-5DAA-A992-EE71-479DF0A22CA2}"/>
              </a:ext>
            </a:extLst>
          </p:cNvPr>
          <p:cNvSpPr txBox="1"/>
          <p:nvPr/>
        </p:nvSpPr>
        <p:spPr>
          <a:xfrm>
            <a:off x="-52939" y="4824788"/>
            <a:ext cx="5919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https://GitHub.com/features/preview/copilot-x</a:t>
            </a:r>
          </a:p>
        </p:txBody>
      </p:sp>
    </p:spTree>
    <p:extLst>
      <p:ext uri="{BB962C8B-B14F-4D97-AF65-F5344CB8AC3E}">
        <p14:creationId xmlns:p14="http://schemas.microsoft.com/office/powerpoint/2010/main" val="386608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251"/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108337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altLang="zh-CN" dirty="0">
                <a:solidFill>
                  <a:schemeClr val="bg1"/>
                </a:solidFill>
              </a:rPr>
              <a:t>More…</a:t>
            </a:r>
            <a:br>
              <a:rPr lang="en-US" altLang="zh-C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3133" name="Google Shape;3133;p251"/>
          <p:cNvSpPr txBox="1">
            <a:spLocks noGrp="1"/>
          </p:cNvSpPr>
          <p:nvPr>
            <p:ph type="title" idx="2"/>
          </p:nvPr>
        </p:nvSpPr>
        <p:spPr>
          <a:xfrm>
            <a:off x="213463" y="1972347"/>
            <a:ext cx="2984400" cy="26930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hlinkClick r:id="rId3"/>
              </a:rPr>
              <a:t>GitHub Next</a:t>
            </a:r>
            <a:br>
              <a:rPr lang="en-US" dirty="0"/>
            </a:br>
            <a:r>
              <a:rPr lang="en-US" altLang="zh-CN" dirty="0"/>
              <a:t>GitHub Copilot X </a:t>
            </a:r>
            <a:r>
              <a:rPr lang="zh-CN" altLang="en-US" dirty="0"/>
              <a:t>只是部分在规划，在实践的特性；有多个特性都在并行。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包含</a:t>
            </a: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Copilot X </a:t>
            </a:r>
            <a:r>
              <a:rPr lang="zh-CN" altLang="en-US" dirty="0"/>
              <a:t>中功能在内的功能，推出时间和定价未定；确定的是不会直接在</a:t>
            </a:r>
            <a:r>
              <a:rPr lang="en-US" altLang="zh-CN" dirty="0"/>
              <a:t>Copilot </a:t>
            </a:r>
            <a:r>
              <a:rPr lang="zh-CN" altLang="en-US" dirty="0"/>
              <a:t>中包含，因为他们不是当前功能的升级；而是一系列新的功能；未来大概率是通过</a:t>
            </a:r>
            <a:r>
              <a:rPr lang="en-US" altLang="zh-CN" dirty="0"/>
              <a:t>Azure </a:t>
            </a:r>
            <a:r>
              <a:rPr lang="zh-CN" altLang="en-US" dirty="0"/>
              <a:t>来扩充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EF41-81A1-E028-D491-1DCA9407851C}"/>
              </a:ext>
            </a:extLst>
          </p:cNvPr>
          <p:cNvSpPr txBox="1"/>
          <p:nvPr/>
        </p:nvSpPr>
        <p:spPr>
          <a:xfrm>
            <a:off x="213463" y="150172"/>
            <a:ext cx="3266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</a:rPr>
              <a:t>Copilot Next</a:t>
            </a:r>
            <a:endParaRPr lang="zh-CN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2E0F-F0E3-6D49-1AFE-E7E276C2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4" y="33688"/>
            <a:ext cx="59832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2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53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2319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b="0" dirty="0"/>
              <a:t>Enable GitHub Copilot</a:t>
            </a:r>
            <a:endParaRPr sz="3600" b="0" dirty="0"/>
          </a:p>
        </p:txBody>
      </p:sp>
    </p:spTree>
    <p:extLst>
      <p:ext uri="{BB962C8B-B14F-4D97-AF65-F5344CB8AC3E}">
        <p14:creationId xmlns:p14="http://schemas.microsoft.com/office/powerpoint/2010/main" val="1409876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D444-85AF-B899-CBC6-8017D4F2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00" y="274400"/>
            <a:ext cx="8427600" cy="443198"/>
          </a:xfrm>
        </p:spPr>
        <p:txBody>
          <a:bodyPr/>
          <a:lstStyle/>
          <a:p>
            <a:r>
              <a:rPr lang="en-US" altLang="zh-CN" dirty="0"/>
              <a:t>Enable Copilot individual Version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DEE7-96DF-50A6-4027-61D041F8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8" y="1461780"/>
            <a:ext cx="1426455" cy="3635802"/>
          </a:xfrm>
          <a:prstGeom prst="rect">
            <a:avLst/>
          </a:prstGeom>
        </p:spPr>
      </p:pic>
      <p:sp>
        <p:nvSpPr>
          <p:cNvPr id="5" name="Google Shape;3133;p251">
            <a:extLst>
              <a:ext uri="{FF2B5EF4-FFF2-40B4-BE49-F238E27FC236}">
                <a16:creationId xmlns:a16="http://schemas.microsoft.com/office/drawing/2014/main" id="{A44761BA-3E75-1948-A947-DD7C163BF6E6}"/>
              </a:ext>
            </a:extLst>
          </p:cNvPr>
          <p:cNvSpPr txBox="1">
            <a:spLocks/>
          </p:cNvSpPr>
          <p:nvPr/>
        </p:nvSpPr>
        <p:spPr>
          <a:xfrm>
            <a:off x="165812" y="737980"/>
            <a:ext cx="2237743" cy="9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1, </a:t>
            </a:r>
            <a:r>
              <a:rPr lang="zh-CN" altLang="en-US" sz="1800" dirty="0">
                <a:solidFill>
                  <a:schemeClr val="bg1"/>
                </a:solidFill>
              </a:rPr>
              <a:t>个人账号登录</a:t>
            </a:r>
            <a:r>
              <a:rPr lang="en-US" altLang="zh-CN" sz="1800" dirty="0" err="1">
                <a:solidFill>
                  <a:schemeClr val="bg1"/>
                </a:solidFill>
              </a:rPr>
              <a:t>Github</a:t>
            </a:r>
            <a:r>
              <a:rPr lang="zh-CN" altLang="en-US" sz="1800" dirty="0">
                <a:solidFill>
                  <a:schemeClr val="bg1"/>
                </a:solidFill>
              </a:rPr>
              <a:t>以后，右上角选择“</a:t>
            </a:r>
            <a:r>
              <a:rPr lang="en-US" altLang="zh-CN" sz="1800" dirty="0">
                <a:solidFill>
                  <a:schemeClr val="bg1"/>
                </a:solidFill>
              </a:rPr>
              <a:t>Setting”,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Google Shape;3133;p251">
            <a:extLst>
              <a:ext uri="{FF2B5EF4-FFF2-40B4-BE49-F238E27FC236}">
                <a16:creationId xmlns:a16="http://schemas.microsoft.com/office/drawing/2014/main" id="{A2439C41-FEF4-932B-BD65-CF2B152A64A3}"/>
              </a:ext>
            </a:extLst>
          </p:cNvPr>
          <p:cNvSpPr txBox="1">
            <a:spLocks/>
          </p:cNvSpPr>
          <p:nvPr/>
        </p:nvSpPr>
        <p:spPr>
          <a:xfrm>
            <a:off x="5770503" y="706347"/>
            <a:ext cx="2984400" cy="191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3,</a:t>
            </a:r>
            <a:r>
              <a:rPr lang="zh-CN" altLang="en-US" sz="1800" dirty="0">
                <a:solidFill>
                  <a:schemeClr val="bg1"/>
                </a:solidFill>
              </a:rPr>
              <a:t>点击“</a:t>
            </a:r>
            <a:r>
              <a:rPr lang="en-US" altLang="zh-CN" sz="1800" dirty="0">
                <a:solidFill>
                  <a:schemeClr val="bg1"/>
                </a:solidFill>
              </a:rPr>
              <a:t>Get Access to </a:t>
            </a:r>
            <a:r>
              <a:rPr lang="en-US" altLang="zh-CN" sz="1800" dirty="0" err="1">
                <a:solidFill>
                  <a:schemeClr val="bg1"/>
                </a:solidFill>
              </a:rPr>
              <a:t>Github</a:t>
            </a:r>
            <a:r>
              <a:rPr lang="en-US" altLang="zh-CN" sz="1800" dirty="0">
                <a:solidFill>
                  <a:schemeClr val="bg1"/>
                </a:solidFill>
              </a:rPr>
              <a:t> Copilot” </a:t>
            </a:r>
            <a:r>
              <a:rPr lang="zh-CN" altLang="en-US" sz="1800" dirty="0">
                <a:solidFill>
                  <a:schemeClr val="bg1"/>
                </a:solidFill>
              </a:rPr>
              <a:t>，在后续页面，输入信用卡信息；在免费试用的</a:t>
            </a:r>
            <a:r>
              <a:rPr lang="en-US" altLang="zh-CN" sz="1800" dirty="0">
                <a:solidFill>
                  <a:schemeClr val="bg1"/>
                </a:solidFill>
              </a:rPr>
              <a:t>30</a:t>
            </a:r>
            <a:r>
              <a:rPr lang="zh-CN" altLang="en-US" sz="1800" dirty="0">
                <a:solidFill>
                  <a:schemeClr val="bg1"/>
                </a:solidFill>
              </a:rPr>
              <a:t>天内，是免费的，不会扣费！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  <a:buClrTx/>
              <a:buFontTx/>
            </a:pP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44E5F-AC45-74F0-AC63-C4106008A632}"/>
              </a:ext>
            </a:extLst>
          </p:cNvPr>
          <p:cNvSpPr/>
          <p:nvPr/>
        </p:nvSpPr>
        <p:spPr>
          <a:xfrm>
            <a:off x="191467" y="4879637"/>
            <a:ext cx="930632" cy="3019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275BE-0D57-3F74-FF6F-BDA4EA2F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45" y="2288055"/>
            <a:ext cx="3353255" cy="211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54921-E63F-3CE6-CFB9-975ADB7EF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1896166"/>
            <a:ext cx="2884688" cy="3247334"/>
          </a:xfrm>
          <a:prstGeom prst="rect">
            <a:avLst/>
          </a:prstGeom>
        </p:spPr>
      </p:pic>
      <p:sp>
        <p:nvSpPr>
          <p:cNvPr id="10" name="Google Shape;3133;p251">
            <a:extLst>
              <a:ext uri="{FF2B5EF4-FFF2-40B4-BE49-F238E27FC236}">
                <a16:creationId xmlns:a16="http://schemas.microsoft.com/office/drawing/2014/main" id="{284A2260-3978-B545-A199-D9776786024B}"/>
              </a:ext>
            </a:extLst>
          </p:cNvPr>
          <p:cNvSpPr txBox="1">
            <a:spLocks/>
          </p:cNvSpPr>
          <p:nvPr/>
        </p:nvSpPr>
        <p:spPr>
          <a:xfrm>
            <a:off x="2587923" y="666821"/>
            <a:ext cx="2984400" cy="136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2,</a:t>
            </a:r>
            <a:r>
              <a:rPr lang="zh-CN" altLang="en-US" sz="1800" dirty="0">
                <a:solidFill>
                  <a:schemeClr val="bg1"/>
                </a:solidFill>
              </a:rPr>
              <a:t>进入个人设置以后，左边选择“</a:t>
            </a:r>
            <a:r>
              <a:rPr lang="en-US" altLang="zh-CN" sz="1800" dirty="0">
                <a:solidFill>
                  <a:schemeClr val="bg1"/>
                </a:solidFill>
              </a:rPr>
              <a:t>Copilot”,</a:t>
            </a:r>
            <a:r>
              <a:rPr lang="zh-CN" altLang="en-US" sz="1800" dirty="0">
                <a:solidFill>
                  <a:schemeClr val="bg1"/>
                </a:solidFill>
              </a:rPr>
              <a:t>然后右边选择“</a:t>
            </a:r>
            <a:r>
              <a:rPr lang="en-US" altLang="zh-CN" sz="1800" dirty="0">
                <a:solidFill>
                  <a:schemeClr val="bg1"/>
                </a:solidFill>
              </a:rPr>
              <a:t>Start free trial”</a:t>
            </a:r>
          </a:p>
          <a:p>
            <a:pPr>
              <a:spcAft>
                <a:spcPts val="1000"/>
              </a:spcAft>
              <a:buClrTx/>
              <a:buFontTx/>
            </a:pP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7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3A5FB44-5567-6B29-EC27-7263F902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298569"/>
              </p:ext>
            </p:extLst>
          </p:nvPr>
        </p:nvGraphicFramePr>
        <p:xfrm>
          <a:off x="957943" y="1245326"/>
          <a:ext cx="7053943" cy="311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97815DA-1A29-D325-B1A6-3E89EFE20961}"/>
              </a:ext>
            </a:extLst>
          </p:cNvPr>
          <p:cNvSpPr txBox="1"/>
          <p:nvPr/>
        </p:nvSpPr>
        <p:spPr>
          <a:xfrm>
            <a:off x="957943" y="278674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9139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245"/>
          <p:cNvSpPr txBox="1">
            <a:spLocks noGrp="1"/>
          </p:cNvSpPr>
          <p:nvPr>
            <p:ph type="title"/>
          </p:nvPr>
        </p:nvSpPr>
        <p:spPr>
          <a:xfrm>
            <a:off x="269850" y="1665925"/>
            <a:ext cx="4168800" cy="5416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dirty="0"/>
              <a:t>回到</a:t>
            </a:r>
            <a:r>
              <a:rPr lang="en-US" altLang="zh-CN" dirty="0"/>
              <a:t>Copilot</a:t>
            </a:r>
            <a:r>
              <a:rPr lang="zh-CN" altLang="en-US" dirty="0"/>
              <a:t>设置，</a:t>
            </a:r>
            <a:endParaRPr dirty="0"/>
          </a:p>
        </p:txBody>
      </p:sp>
      <p:sp>
        <p:nvSpPr>
          <p:cNvPr id="3044" name="Google Shape;3044;p245"/>
          <p:cNvSpPr txBox="1">
            <a:spLocks noGrp="1"/>
          </p:cNvSpPr>
          <p:nvPr>
            <p:ph type="title" idx="2"/>
          </p:nvPr>
        </p:nvSpPr>
        <p:spPr>
          <a:xfrm>
            <a:off x="269850" y="2917124"/>
            <a:ext cx="4053260" cy="135421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2000" i="1" dirty="0"/>
              <a:t>个人版是默认允许保存代码片段到</a:t>
            </a:r>
            <a:r>
              <a:rPr lang="en-US" altLang="zh-CN" sz="2000" i="1" dirty="0" err="1"/>
              <a:t>Github</a:t>
            </a:r>
            <a:r>
              <a:rPr lang="en-US" altLang="zh-CN" sz="2000" i="1" dirty="0"/>
              <a:t>;</a:t>
            </a:r>
            <a:br>
              <a:rPr lang="en-US" altLang="zh-CN" sz="2000" i="1" dirty="0"/>
            </a:br>
            <a:br>
              <a:rPr lang="en-US" altLang="zh-CN" sz="2000" i="1" dirty="0"/>
            </a:br>
            <a:r>
              <a:rPr lang="zh-CN" altLang="en-US" sz="2000" i="1" dirty="0"/>
              <a:t>如果需要关闭，请在个人设置中取消掉，</a:t>
            </a:r>
            <a:br>
              <a:rPr lang="en-US" altLang="zh-CN" sz="1000" i="1" dirty="0"/>
            </a:br>
            <a:endParaRPr sz="1000" i="1" dirty="0"/>
          </a:p>
        </p:txBody>
      </p:sp>
      <p:sp>
        <p:nvSpPr>
          <p:cNvPr id="3047" name="Google Shape;3047;p245"/>
          <p:cNvSpPr/>
          <p:nvPr/>
        </p:nvSpPr>
        <p:spPr>
          <a:xfrm>
            <a:off x="4227775" y="1219950"/>
            <a:ext cx="4438800" cy="2643600"/>
          </a:xfrm>
          <a:prstGeom prst="roundRect">
            <a:avLst>
              <a:gd name="adj" fmla="val 2261"/>
            </a:avLst>
          </a:prstGeom>
          <a:solidFill>
            <a:srgbClr val="24292F"/>
          </a:solidFill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8" name="Google Shape;3048;p245"/>
          <p:cNvPicPr preferRelativeResize="0"/>
          <p:nvPr/>
        </p:nvPicPr>
        <p:blipFill rotWithShape="1">
          <a:blip r:embed="rId3">
            <a:alphaModFix/>
          </a:blip>
          <a:srcRect l="-1438" t="-72297" r="-1294" b="-71129"/>
          <a:stretch/>
        </p:blipFill>
        <p:spPr>
          <a:xfrm>
            <a:off x="4323110" y="588358"/>
            <a:ext cx="4168800" cy="41631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pic>
      <p:grpSp>
        <p:nvGrpSpPr>
          <p:cNvPr id="3049" name="Google Shape;3049;p245"/>
          <p:cNvGrpSpPr/>
          <p:nvPr/>
        </p:nvGrpSpPr>
        <p:grpSpPr>
          <a:xfrm>
            <a:off x="4416575" y="1421125"/>
            <a:ext cx="4071900" cy="321000"/>
            <a:chOff x="4762450" y="1071425"/>
            <a:chExt cx="4071900" cy="321000"/>
          </a:xfrm>
        </p:grpSpPr>
        <p:sp>
          <p:nvSpPr>
            <p:cNvPr id="3050" name="Google Shape;3050;p245"/>
            <p:cNvSpPr/>
            <p:nvPr/>
          </p:nvSpPr>
          <p:spPr>
            <a:xfrm>
              <a:off x="4762450" y="1071425"/>
              <a:ext cx="4071900" cy="321000"/>
            </a:xfrm>
            <a:prstGeom prst="roundRect">
              <a:avLst>
                <a:gd name="adj" fmla="val 6975"/>
              </a:avLst>
            </a:prstGeom>
            <a:solidFill>
              <a:srgbClr val="F24E1E">
                <a:alpha val="15480"/>
              </a:srgbClr>
            </a:solidFill>
            <a:ln w="9525" cap="flat" cmpd="sng">
              <a:solidFill>
                <a:srgbClr val="F24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Not an option you will see in Copilot for Business.</a:t>
              </a:r>
              <a:endParaRPr sz="800">
                <a:solidFill>
                  <a:srgbClr val="797EF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051" name="Google Shape;3051;p245"/>
            <p:cNvSpPr/>
            <p:nvPr/>
          </p:nvSpPr>
          <p:spPr>
            <a:xfrm>
              <a:off x="5003007" y="1121475"/>
              <a:ext cx="220698" cy="220698"/>
            </a:xfrm>
            <a:custGeom>
              <a:avLst/>
              <a:gdLst/>
              <a:ahLst/>
              <a:cxnLst/>
              <a:rect l="l" t="t" r="r" b="b"/>
              <a:pathLst>
                <a:path w="196176" h="196176" extrusionOk="0">
                  <a:moveTo>
                    <a:pt x="34777" y="161399"/>
                  </a:moveTo>
                  <a:cubicBezTo>
                    <a:pt x="1" y="126623"/>
                    <a:pt x="1" y="69554"/>
                    <a:pt x="34777" y="34777"/>
                  </a:cubicBezTo>
                  <a:cubicBezTo>
                    <a:pt x="69554" y="1"/>
                    <a:pt x="126623" y="1"/>
                    <a:pt x="161399" y="34777"/>
                  </a:cubicBezTo>
                  <a:cubicBezTo>
                    <a:pt x="196175" y="69554"/>
                    <a:pt x="196175" y="126623"/>
                    <a:pt x="161399" y="161399"/>
                  </a:cubicBezTo>
                  <a:cubicBezTo>
                    <a:pt x="126623" y="196175"/>
                    <a:pt x="69554" y="196175"/>
                    <a:pt x="34777" y="161399"/>
                  </a:cubicBezTo>
                  <a:close/>
                  <a:moveTo>
                    <a:pt x="75796" y="64204"/>
                  </a:moveTo>
                  <a:cubicBezTo>
                    <a:pt x="73121" y="60637"/>
                    <a:pt x="67770" y="60637"/>
                    <a:pt x="64204" y="64204"/>
                  </a:cubicBezTo>
                  <a:cubicBezTo>
                    <a:pt x="60637" y="67770"/>
                    <a:pt x="60637" y="73121"/>
                    <a:pt x="64204" y="75796"/>
                  </a:cubicBezTo>
                  <a:lnTo>
                    <a:pt x="86496" y="98088"/>
                  </a:lnTo>
                  <a:lnTo>
                    <a:pt x="64204" y="120381"/>
                  </a:lnTo>
                  <a:cubicBezTo>
                    <a:pt x="60637" y="123056"/>
                    <a:pt x="60637" y="128406"/>
                    <a:pt x="64204" y="131973"/>
                  </a:cubicBezTo>
                  <a:cubicBezTo>
                    <a:pt x="67770" y="135540"/>
                    <a:pt x="73121" y="135540"/>
                    <a:pt x="75796" y="131973"/>
                  </a:cubicBezTo>
                  <a:lnTo>
                    <a:pt x="98088" y="109680"/>
                  </a:lnTo>
                  <a:lnTo>
                    <a:pt x="120381" y="131973"/>
                  </a:lnTo>
                  <a:cubicBezTo>
                    <a:pt x="123056" y="135540"/>
                    <a:pt x="128406" y="135540"/>
                    <a:pt x="131973" y="131973"/>
                  </a:cubicBezTo>
                  <a:cubicBezTo>
                    <a:pt x="135540" y="128406"/>
                    <a:pt x="135540" y="123056"/>
                    <a:pt x="131973" y="120381"/>
                  </a:cubicBezTo>
                  <a:lnTo>
                    <a:pt x="109680" y="98088"/>
                  </a:lnTo>
                  <a:lnTo>
                    <a:pt x="131973" y="75796"/>
                  </a:lnTo>
                  <a:cubicBezTo>
                    <a:pt x="135540" y="73121"/>
                    <a:pt x="135540" y="67770"/>
                    <a:pt x="131973" y="64204"/>
                  </a:cubicBezTo>
                  <a:cubicBezTo>
                    <a:pt x="128406" y="60637"/>
                    <a:pt x="123056" y="60637"/>
                    <a:pt x="120381" y="64204"/>
                  </a:cubicBezTo>
                  <a:lnTo>
                    <a:pt x="98088" y="86496"/>
                  </a:lnTo>
                  <a:close/>
                </a:path>
              </a:pathLst>
            </a:custGeom>
            <a:solidFill>
              <a:srgbClr val="F24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3027DB-9CD8-A4D2-C95F-7B89F222A99E}"/>
              </a:ext>
            </a:extLst>
          </p:cNvPr>
          <p:cNvSpPr txBox="1"/>
          <p:nvPr/>
        </p:nvSpPr>
        <p:spPr>
          <a:xfrm>
            <a:off x="235974" y="174464"/>
            <a:ext cx="6451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个人设置</a:t>
            </a:r>
            <a:r>
              <a:rPr lang="en-US" altLang="zh-CN" sz="2400" dirty="0"/>
              <a:t>---</a:t>
            </a:r>
            <a:r>
              <a:rPr lang="zh-CN" altLang="en-US" sz="2400" dirty="0"/>
              <a:t>是否允许代码被保存</a:t>
            </a:r>
          </a:p>
        </p:txBody>
      </p:sp>
    </p:spTree>
    <p:extLst>
      <p:ext uri="{BB962C8B-B14F-4D97-AF65-F5344CB8AC3E}">
        <p14:creationId xmlns:p14="http://schemas.microsoft.com/office/powerpoint/2010/main" val="338010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084;p247">
            <a:extLst>
              <a:ext uri="{FF2B5EF4-FFF2-40B4-BE49-F238E27FC236}">
                <a16:creationId xmlns:a16="http://schemas.microsoft.com/office/drawing/2014/main" id="{52D1E7F6-23CF-553A-2E18-98A4C979AC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86" t="6656" b="41823"/>
          <a:stretch/>
        </p:blipFill>
        <p:spPr>
          <a:xfrm>
            <a:off x="4230" y="1936633"/>
            <a:ext cx="4295548" cy="320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85;p247">
            <a:extLst>
              <a:ext uri="{FF2B5EF4-FFF2-40B4-BE49-F238E27FC236}">
                <a16:creationId xmlns:a16="http://schemas.microsoft.com/office/drawing/2014/main" id="{CB424D76-442D-2A58-D77A-9D530BFCF7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633"/>
          <a:stretch/>
        </p:blipFill>
        <p:spPr>
          <a:xfrm>
            <a:off x="3404226" y="0"/>
            <a:ext cx="6224212" cy="500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87;p247">
            <a:extLst>
              <a:ext uri="{FF2B5EF4-FFF2-40B4-BE49-F238E27FC236}">
                <a16:creationId xmlns:a16="http://schemas.microsoft.com/office/drawing/2014/main" id="{E0A45989-B089-40DD-036F-4F67A6596174}"/>
              </a:ext>
            </a:extLst>
          </p:cNvPr>
          <p:cNvSpPr/>
          <p:nvPr/>
        </p:nvSpPr>
        <p:spPr>
          <a:xfrm>
            <a:off x="624625" y="839344"/>
            <a:ext cx="3864731" cy="3706897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en-US" sz="2400" b="1" dirty="0">
                <a:solidFill>
                  <a:schemeClr val="bg1"/>
                </a:solidFill>
              </a:rPr>
              <a:t>Copilot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zh-CN" altLang="en-US" sz="1199" dirty="0">
                <a:solidFill>
                  <a:schemeClr val="bg1"/>
                </a:solidFill>
              </a:rPr>
              <a:t>和开发工具无缝集成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en-US" altLang="zh-CN" sz="1199" dirty="0">
                <a:solidFill>
                  <a:schemeClr val="bg1"/>
                </a:solidFill>
              </a:rPr>
              <a:t>$10 /</a:t>
            </a:r>
            <a:r>
              <a:rPr lang="zh-CN" altLang="en-US" sz="1199" dirty="0">
                <a:solidFill>
                  <a:schemeClr val="bg1"/>
                </a:solidFill>
              </a:rPr>
              <a:t>月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支持大部分主流开发语言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从多个文件中收集上下文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生成代码质量高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支持自动化的测试用例</a:t>
            </a:r>
            <a:r>
              <a:rPr lang="en-US" altLang="zh-CN" sz="1199" dirty="0">
                <a:solidFill>
                  <a:schemeClr val="bg1"/>
                </a:solidFill>
              </a:rPr>
              <a:t>- </a:t>
            </a:r>
            <a:r>
              <a:rPr lang="zh-CN" altLang="en-US" sz="1199" dirty="0">
                <a:solidFill>
                  <a:schemeClr val="bg1"/>
                </a:solidFill>
              </a:rPr>
              <a:t>适中</a:t>
            </a:r>
            <a:r>
              <a:rPr lang="en-US" altLang="zh-CN" sz="1199" dirty="0">
                <a:solidFill>
                  <a:schemeClr val="bg1"/>
                </a:solidFill>
              </a:rPr>
              <a:t>-</a:t>
            </a:r>
            <a:r>
              <a:rPr lang="zh-CN" altLang="en-US" sz="1199" dirty="0">
                <a:solidFill>
                  <a:schemeClr val="bg1"/>
                </a:solidFill>
              </a:rPr>
              <a:t>高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支持过滤雷同代码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支持对话形式， 有聊天窗口和代码解释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单个提示生成完整代码文件</a:t>
            </a:r>
            <a:endParaRPr sz="1199" dirty="0">
              <a:solidFill>
                <a:schemeClr val="bg1"/>
              </a:solidFill>
            </a:endParaRPr>
          </a:p>
        </p:txBody>
      </p:sp>
      <p:sp>
        <p:nvSpPr>
          <p:cNvPr id="11" name="Google Shape;3088;p247">
            <a:extLst>
              <a:ext uri="{FF2B5EF4-FFF2-40B4-BE49-F238E27FC236}">
                <a16:creationId xmlns:a16="http://schemas.microsoft.com/office/drawing/2014/main" id="{E8F81D5C-0B93-FB25-2E55-48FC964A7A9F}"/>
              </a:ext>
            </a:extLst>
          </p:cNvPr>
          <p:cNvSpPr/>
          <p:nvPr/>
        </p:nvSpPr>
        <p:spPr>
          <a:xfrm>
            <a:off x="4749686" y="839344"/>
            <a:ext cx="4644179" cy="3166715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AWS Code Whisper</a:t>
            </a:r>
          </a:p>
          <a:p>
            <a:pPr defTabSz="913554">
              <a:lnSpc>
                <a:spcPct val="90000"/>
              </a:lnSpc>
            </a:pPr>
            <a:r>
              <a:rPr lang="zh-CN" altLang="en-US" sz="1199" i="1" dirty="0">
                <a:solidFill>
                  <a:schemeClr val="bg1"/>
                </a:solidFill>
              </a:rPr>
              <a:t>包含个人版的所有功能，再加上</a:t>
            </a:r>
            <a:endParaRPr lang="en-US" altLang="zh-CN" sz="1199" i="1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免费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</a:t>
            </a:r>
            <a:r>
              <a:rPr lang="en-US" altLang="zh-CN" sz="1199" dirty="0">
                <a:solidFill>
                  <a:schemeClr val="bg1"/>
                </a:solidFill>
              </a:rPr>
              <a:t>15 </a:t>
            </a:r>
            <a:r>
              <a:rPr lang="zh-CN" altLang="en-US" sz="1199" dirty="0">
                <a:solidFill>
                  <a:schemeClr val="bg1"/>
                </a:solidFill>
              </a:rPr>
              <a:t>种开发语言</a:t>
            </a: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从当前文本收集上线文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生成代码质量适中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支持自动化测试用例</a:t>
            </a:r>
            <a:r>
              <a:rPr lang="en-US" altLang="zh-CN" sz="1199" dirty="0">
                <a:solidFill>
                  <a:schemeClr val="bg1"/>
                </a:solidFill>
              </a:rPr>
              <a:t>-</a:t>
            </a:r>
            <a:r>
              <a:rPr lang="zh-CN" altLang="en-US" sz="1199" dirty="0">
                <a:solidFill>
                  <a:schemeClr val="bg1"/>
                </a:solidFill>
              </a:rPr>
              <a:t>适中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通过注释的上下文生成代码， 缺少聊天窗口和代码解释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628373" lvl="1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endParaRPr lang="zh-CN" altLang="en-US" sz="1199" dirty="0">
              <a:solidFill>
                <a:srgbClr val="D83B0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61D9F8-EC30-92C1-98C4-6A65A4AB173D}"/>
              </a:ext>
            </a:extLst>
          </p:cNvPr>
          <p:cNvSpPr txBox="1"/>
          <p:nvPr/>
        </p:nvSpPr>
        <p:spPr>
          <a:xfrm>
            <a:off x="209006" y="278674"/>
            <a:ext cx="5057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Copilot vs AWS Code Whisper</a:t>
            </a:r>
          </a:p>
        </p:txBody>
      </p:sp>
    </p:spTree>
    <p:extLst>
      <p:ext uri="{BB962C8B-B14F-4D97-AF65-F5344CB8AC3E}">
        <p14:creationId xmlns:p14="http://schemas.microsoft.com/office/powerpoint/2010/main" val="108844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225"/>
          <p:cNvSpPr txBox="1">
            <a:spLocks noGrp="1"/>
          </p:cNvSpPr>
          <p:nvPr>
            <p:ph type="title"/>
          </p:nvPr>
        </p:nvSpPr>
        <p:spPr>
          <a:xfrm>
            <a:off x="356749" y="1779600"/>
            <a:ext cx="5276607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是什么？</a:t>
            </a:r>
            <a:endParaRPr sz="36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7" name="Google Shape;2917;p2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30" r="2830"/>
          <a:stretch/>
        </p:blipFill>
        <p:spPr>
          <a:xfrm>
            <a:off x="197184" y="1160797"/>
            <a:ext cx="2713500" cy="2512200"/>
          </a:xfrm>
          <a:prstGeom prst="round2SameRect">
            <a:avLst>
              <a:gd name="adj1" fmla="val 4643"/>
              <a:gd name="adj2" fmla="val 0"/>
            </a:avLst>
          </a:prstGeom>
        </p:spPr>
      </p:pic>
      <p:pic>
        <p:nvPicPr>
          <p:cNvPr id="2918" name="Google Shape;2918;p2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4658" b="14658"/>
          <a:stretch/>
        </p:blipFill>
        <p:spPr>
          <a:prstGeom prst="round2SameRect">
            <a:avLst>
              <a:gd name="adj1" fmla="val 4490"/>
              <a:gd name="adj2" fmla="val 0"/>
            </a:avLst>
          </a:prstGeom>
        </p:spPr>
      </p:pic>
      <p:pic>
        <p:nvPicPr>
          <p:cNvPr id="2919" name="Google Shape;2919;p23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4658" b="14658"/>
          <a:stretch/>
        </p:blipFill>
        <p:spPr>
          <a:prstGeom prst="round2SameRect">
            <a:avLst>
              <a:gd name="adj1" fmla="val 4989"/>
              <a:gd name="adj2" fmla="val 0"/>
            </a:avLst>
          </a:prstGeom>
        </p:spPr>
      </p:pic>
      <p:sp>
        <p:nvSpPr>
          <p:cNvPr id="2920" name="Google Shape;2920;p231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/>
            <a:r>
              <a:rPr lang="en-US" altLang="zh-CN" dirty="0"/>
              <a:t>GitHub Copilot </a:t>
            </a:r>
            <a:r>
              <a:rPr lang="zh-CN" altLang="en-US" dirty="0"/>
              <a:t>定位（基于</a:t>
            </a:r>
            <a:r>
              <a:rPr lang="en-US" altLang="zh-CN" dirty="0" err="1"/>
              <a:t>OpenAI</a:t>
            </a:r>
            <a:r>
              <a:rPr lang="en-US" altLang="zh-CN" dirty="0"/>
              <a:t>,</a:t>
            </a:r>
            <a:r>
              <a:rPr lang="zh-CN" altLang="en-US" dirty="0"/>
              <a:t>直接和开发工具集成，辅助产生代码）</a:t>
            </a:r>
            <a:endParaRPr dirty="0"/>
          </a:p>
        </p:txBody>
      </p:sp>
      <p:sp>
        <p:nvSpPr>
          <p:cNvPr id="2922" name="Google Shape;2922;p231"/>
          <p:cNvSpPr txBox="1">
            <a:spLocks noGrp="1"/>
          </p:cNvSpPr>
          <p:nvPr>
            <p:ph type="title" idx="5"/>
          </p:nvPr>
        </p:nvSpPr>
        <p:spPr>
          <a:xfrm>
            <a:off x="631925" y="3905075"/>
            <a:ext cx="2140200" cy="17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</a:t>
            </a:r>
            <a:r>
              <a:rPr lang="en" dirty="0">
                <a:solidFill>
                  <a:srgbClr val="93F5EC"/>
                </a:solidFill>
              </a:rPr>
              <a:t>OpenAI Codex</a:t>
            </a:r>
            <a:endParaRPr dirty="0">
              <a:solidFill>
                <a:srgbClr val="93F5EC"/>
              </a:solidFill>
            </a:endParaRPr>
          </a:p>
        </p:txBody>
      </p:sp>
      <p:sp>
        <p:nvSpPr>
          <p:cNvPr id="2921" name="Google Shape;2921;p231"/>
          <p:cNvSpPr txBox="1">
            <a:spLocks noGrp="1"/>
          </p:cNvSpPr>
          <p:nvPr>
            <p:ph type="title" idx="6"/>
          </p:nvPr>
        </p:nvSpPr>
        <p:spPr>
          <a:xfrm>
            <a:off x="3506325" y="3818975"/>
            <a:ext cx="2227800" cy="172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2"/>
                </a:solidFill>
              </a:rPr>
              <a:t>支持所有主流开发语言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23" name="Google Shape;2923;p231"/>
          <p:cNvSpPr txBox="1">
            <a:spLocks noGrp="1"/>
          </p:cNvSpPr>
          <p:nvPr>
            <p:ph type="title" idx="7"/>
          </p:nvPr>
        </p:nvSpPr>
        <p:spPr>
          <a:xfrm>
            <a:off x="6380725" y="3905075"/>
            <a:ext cx="2140200" cy="3447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CN" altLang="en-US" dirty="0">
                <a:solidFill>
                  <a:srgbClr val="A77BF3"/>
                </a:solidFill>
              </a:rPr>
              <a:t>适用于大多数主流开发工具 </a:t>
            </a:r>
            <a:r>
              <a:rPr lang="en-US" dirty="0">
                <a:solidFill>
                  <a:srgbClr val="A77BF3"/>
                </a:solidFill>
              </a:rPr>
              <a:t>IDE</a:t>
            </a:r>
            <a:endParaRPr dirty="0">
              <a:solidFill>
                <a:srgbClr val="A77BF3"/>
              </a:solidFill>
            </a:endParaRPr>
          </a:p>
        </p:txBody>
      </p:sp>
      <p:pic>
        <p:nvPicPr>
          <p:cNvPr id="2924" name="Google Shape;2924;p2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340" y="1697997"/>
            <a:ext cx="2713498" cy="168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226"/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2875" name="Google Shape;2875;p226"/>
          <p:cNvSpPr txBox="1">
            <a:spLocks noGrp="1"/>
          </p:cNvSpPr>
          <p:nvPr>
            <p:ph type="title"/>
          </p:nvPr>
        </p:nvSpPr>
        <p:spPr>
          <a:xfrm>
            <a:off x="269850" y="1635900"/>
            <a:ext cx="4168800" cy="9356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800" dirty="0"/>
              <a:t>使用您提供的上下文合成匹配的代码</a:t>
            </a:r>
            <a:endParaRPr sz="3800" dirty="0"/>
          </a:p>
        </p:txBody>
      </p:sp>
      <p:sp>
        <p:nvSpPr>
          <p:cNvPr id="2876" name="Google Shape;2876;p226"/>
          <p:cNvSpPr txBox="1">
            <a:spLocks noGrp="1"/>
          </p:cNvSpPr>
          <p:nvPr>
            <p:ph type="title" idx="2"/>
          </p:nvPr>
        </p:nvSpPr>
        <p:spPr>
          <a:xfrm>
            <a:off x="269850" y="1172571"/>
            <a:ext cx="3460200" cy="1846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>
                <a:solidFill>
                  <a:schemeClr val="accent2"/>
                </a:solidFill>
              </a:rPr>
              <a:t>您的 </a:t>
            </a:r>
            <a:r>
              <a:rPr lang="en-US">
                <a:solidFill>
                  <a:schemeClr val="accent2"/>
                </a:solidFill>
              </a:rPr>
              <a:t>AI </a:t>
            </a:r>
            <a:r>
              <a:rPr lang="zh-CN" altLang="en-US">
                <a:solidFill>
                  <a:schemeClr val="accent2"/>
                </a:solidFill>
              </a:rPr>
              <a:t>配对程序员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77" name="Google Shape;287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247800"/>
            <a:ext cx="8457945" cy="4495500"/>
          </a:xfrm>
          <a:prstGeom prst="rect">
            <a:avLst/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227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将注释转换为代码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84" name="Google Shape;2884;p227"/>
          <p:cNvPicPr preferRelativeResize="0"/>
          <p:nvPr/>
        </p:nvPicPr>
        <p:blipFill rotWithShape="1">
          <a:blip r:embed="rId3">
            <a:alphaModFix/>
          </a:blip>
          <a:srcRect t="189" b="199"/>
          <a:stretch/>
        </p:blipFill>
        <p:spPr>
          <a:xfrm>
            <a:off x="280800" y="1262875"/>
            <a:ext cx="6579300" cy="3141600"/>
          </a:xfrm>
          <a:prstGeom prst="roundRect">
            <a:avLst>
              <a:gd name="adj" fmla="val 1833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50850FC5-170C-6323-F20C-60F1581F80EA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28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自动填充重复代码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91" name="Google Shape;2891;p228"/>
          <p:cNvPicPr preferRelativeResize="0"/>
          <p:nvPr/>
        </p:nvPicPr>
        <p:blipFill rotWithShape="1">
          <a:blip r:embed="rId3">
            <a:alphaModFix/>
          </a:blip>
          <a:srcRect l="219" r="228"/>
          <a:stretch/>
        </p:blipFill>
        <p:spPr>
          <a:xfrm>
            <a:off x="280800" y="1262875"/>
            <a:ext cx="5806200" cy="1591800"/>
          </a:xfrm>
          <a:prstGeom prst="roundRect">
            <a:avLst>
              <a:gd name="adj" fmla="val 4680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C123AF96-53F5-1886-3003-3E9CB8420C98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229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显示替代写法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98" name="Google Shape;2898;p229"/>
          <p:cNvPicPr preferRelativeResize="0"/>
          <p:nvPr/>
        </p:nvPicPr>
        <p:blipFill rotWithShape="1">
          <a:blip r:embed="rId3">
            <a:alphaModFix/>
          </a:blip>
          <a:srcRect l="169" b="-10889"/>
          <a:stretch/>
        </p:blipFill>
        <p:spPr>
          <a:xfrm>
            <a:off x="280800" y="1262875"/>
            <a:ext cx="6579300" cy="3141600"/>
          </a:xfrm>
          <a:prstGeom prst="roundRect">
            <a:avLst>
              <a:gd name="adj" fmla="val 1833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726D5985-A6B7-992D-4A5E-CEE8CA5FB66E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如何工作？</a:t>
            </a:r>
            <a:endParaRPr sz="3600"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tHub vILT Template">
  <a:themeElements>
    <a:clrScheme name="Simple Light">
      <a:dk1>
        <a:srgbClr val="24292F"/>
      </a:dk1>
      <a:lt1>
        <a:srgbClr val="FFFFFF"/>
      </a:lt1>
      <a:dk2>
        <a:srgbClr val="57606A"/>
      </a:dk2>
      <a:lt2>
        <a:srgbClr val="8B949E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09a7186-e740-4af9-9f61-ff20ef9c8318">
      <UserInfo>
        <DisplayName>Dan Chen</DisplayName>
        <AccountId>28886</AccountId>
        <AccountType/>
      </UserInfo>
      <UserInfo>
        <DisplayName>Andy Li</DisplayName>
        <AccountId>28887</AccountId>
        <AccountType/>
      </UserInfo>
    </SharedWithUsers>
    <_ip_UnifiedCompliancePolicyUIAction xmlns="http://schemas.microsoft.com/sharepoint/v3" xsi:nil="true"/>
    <lcf76f155ced4ddcb4097134ff3c332f xmlns="784ba5a0-6a65-465c-9282-af4efb74c0aa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75D52B191FC4EB7D5A008737BBD72" ma:contentTypeVersion="19" ma:contentTypeDescription="Create a new document." ma:contentTypeScope="" ma:versionID="b3da072ee217e45c4257e031555bee44">
  <xsd:schema xmlns:xsd="http://www.w3.org/2001/XMLSchema" xmlns:xs="http://www.w3.org/2001/XMLSchema" xmlns:p="http://schemas.microsoft.com/office/2006/metadata/properties" xmlns:ns1="http://schemas.microsoft.com/sharepoint/v3" xmlns:ns2="784ba5a0-6a65-465c-9282-af4efb74c0aa" xmlns:ns3="b09a7186-e740-4af9-9f61-ff20ef9c8318" xmlns:ns4="230e9df3-be65-4c73-a93b-d1236ebd677e" targetNamespace="http://schemas.microsoft.com/office/2006/metadata/properties" ma:root="true" ma:fieldsID="aec491f9c4161f6ad79d17226b719830" ns1:_="" ns2:_="" ns3:_="" ns4:_="">
    <xsd:import namespace="http://schemas.microsoft.com/sharepoint/v3"/>
    <xsd:import namespace="784ba5a0-6a65-465c-9282-af4efb74c0aa"/>
    <xsd:import namespace="b09a7186-e740-4af9-9f61-ff20ef9c831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ba5a0-6a65-465c-9282-af4efb74c0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a7186-e740-4af9-9f61-ff20ef9c8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04231e3-5aff-48eb-a246-8f6d92f26b04}" ma:internalName="TaxCatchAll" ma:showField="CatchAllData" ma:web="b09a7186-e740-4af9-9f61-ff20ef9c83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CDDBF5-77A9-4175-B86B-8123475D79C4}">
  <ds:schemaRefs>
    <ds:schemaRef ds:uri="784ba5a0-6a65-465c-9282-af4efb74c0aa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sharepoint/v3"/>
    <ds:schemaRef ds:uri="http://purl.org/dc/dcmitype/"/>
    <ds:schemaRef ds:uri="http://schemas.microsoft.com/office/infopath/2007/PartnerControls"/>
    <ds:schemaRef ds:uri="http://purl.org/dc/elements/1.1/"/>
    <ds:schemaRef ds:uri="b09a7186-e740-4af9-9f61-ff20ef9c8318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5A0BB4-4A94-4044-B47E-C6C0DA20A704}">
  <ds:schemaRefs>
    <ds:schemaRef ds:uri="230e9df3-be65-4c73-a93b-d1236ebd677e"/>
    <ds:schemaRef ds:uri="784ba5a0-6a65-465c-9282-af4efb74c0aa"/>
    <ds:schemaRef ds:uri="b09a7186-e740-4af9-9f61-ff20ef9c83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941C20-8407-459E-A1B0-D0F7EC0238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1140</Words>
  <Application>Microsoft Office PowerPoint</Application>
  <PresentationFormat>全屏显示(16:9)</PresentationFormat>
  <Paragraphs>103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Helvetica Neue</vt:lpstr>
      <vt:lpstr>Times New Roman</vt:lpstr>
      <vt:lpstr>Segoe UI</vt:lpstr>
      <vt:lpstr>Wingdings</vt:lpstr>
      <vt:lpstr>Roboto Mono</vt:lpstr>
      <vt:lpstr>Consolas</vt:lpstr>
      <vt:lpstr>Segoe UI Black</vt:lpstr>
      <vt:lpstr>Arial</vt:lpstr>
      <vt:lpstr>GitHub vILT Template</vt:lpstr>
      <vt:lpstr>Copilot </vt:lpstr>
      <vt:lpstr>PowerPoint 演示文稿</vt:lpstr>
      <vt:lpstr>Copilot是什么？</vt:lpstr>
      <vt:lpstr>GitHub Copilot 定位（基于OpenAI,直接和开发工具集成，辅助产生代码）</vt:lpstr>
      <vt:lpstr>使用您提供的上下文合成匹配的代码</vt:lpstr>
      <vt:lpstr>PowerPoint 演示文稿</vt:lpstr>
      <vt:lpstr>PowerPoint 演示文稿</vt:lpstr>
      <vt:lpstr>PowerPoint 演示文稿</vt:lpstr>
      <vt:lpstr>Copilot如何工作？</vt:lpstr>
      <vt:lpstr>有限的上下文被发送到 Copilot</vt:lpstr>
      <vt:lpstr>提出建议</vt:lpstr>
      <vt:lpstr>生成建议后立即删除上下文</vt:lpstr>
      <vt:lpstr>Copilot提供什么价值？</vt:lpstr>
      <vt:lpstr>价值定位</vt:lpstr>
      <vt:lpstr>Copilot X  Copilot Next</vt:lpstr>
      <vt:lpstr>从代码到开发生命周期</vt:lpstr>
      <vt:lpstr>More… </vt:lpstr>
      <vt:lpstr>Enable GitHub Copilot</vt:lpstr>
      <vt:lpstr>Enable Copilot individual Version</vt:lpstr>
      <vt:lpstr>回到Copilot设置，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for Business</dc:title>
  <dc:creator>Feng Xue</dc:creator>
  <cp:lastModifiedBy>荔</cp:lastModifiedBy>
  <cp:revision>26</cp:revision>
  <dcterms:modified xsi:type="dcterms:W3CDTF">2023-08-23T01:41:47Z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0x010100BA575D52B191FC4EB7D5A008737BBD72</vt:lpwstr>
  </property>
  <property fmtid="{D5CDD505-2E9C-101B-9397-08002B2CF9AE}" pid="3" name="MediaServiceImageTags">
    <vt:lpwstr/>
  </property>
</Properties>
</file>